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8895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Poppins"/>
      <p:regular r:id="rId59"/>
      <p:bold r:id="rId60"/>
      <p:italic r:id="rId61"/>
      <p:boldItalic r:id="rId62"/>
    </p:embeddedFont>
    <p:embeddedFont>
      <p:font typeface="Roboto Condensed"/>
      <p:regular r:id="rId63"/>
      <p:bold r:id="rId64"/>
      <p:italic r:id="rId65"/>
      <p:boldItalic r:id="rId66"/>
    </p:embeddedFont>
    <p:embeddedFont>
      <p:font typeface="Roboto Light"/>
      <p:regular r:id="rId67"/>
      <p:bold r:id="rId68"/>
      <p:italic r:id="rId69"/>
      <p:boldItalic r:id="rId70"/>
    </p:embeddedFont>
    <p:embeddedFont>
      <p:font typeface="Roboto Mono"/>
      <p:regular r:id="rId71"/>
      <p:bold r:id="rId72"/>
      <p:italic r:id="rId73"/>
      <p:boldItalic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ono-italic.fntdata"/><Relationship Id="rId72" Type="http://schemas.openxmlformats.org/officeDocument/2006/relationships/font" Target="fonts/RobotoMono-bold.fntdata"/><Relationship Id="rId75" Type="http://schemas.openxmlformats.org/officeDocument/2006/relationships/font" Target="fonts/OpenSans-regular.fntdata"/><Relationship Id="rId74" Type="http://schemas.openxmlformats.org/officeDocument/2006/relationships/font" Target="fonts/RobotoMono-boldItalic.fntdata"/><Relationship Id="rId77" Type="http://schemas.openxmlformats.org/officeDocument/2006/relationships/font" Target="fonts/OpenSans-italic.fntdata"/><Relationship Id="rId76" Type="http://schemas.openxmlformats.org/officeDocument/2006/relationships/font" Target="fonts/OpenSans-bold.fntdata"/><Relationship Id="rId78" Type="http://schemas.openxmlformats.org/officeDocument/2006/relationships/font" Target="fonts/OpenSans-boldItalic.fntdata"/><Relationship Id="rId71" Type="http://schemas.openxmlformats.org/officeDocument/2006/relationships/font" Target="fonts/RobotoMono-regular.fntdata"/><Relationship Id="rId70" Type="http://schemas.openxmlformats.org/officeDocument/2006/relationships/font" Target="fonts/RobotoLight-boldItalic.fntdata"/><Relationship Id="rId62" Type="http://schemas.openxmlformats.org/officeDocument/2006/relationships/font" Target="fonts/Poppins-boldItalic.fntdata"/><Relationship Id="rId61" Type="http://schemas.openxmlformats.org/officeDocument/2006/relationships/font" Target="fonts/Poppins-italic.fntdata"/><Relationship Id="rId64" Type="http://schemas.openxmlformats.org/officeDocument/2006/relationships/font" Target="fonts/RobotoCondensed-bold.fntdata"/><Relationship Id="rId63" Type="http://schemas.openxmlformats.org/officeDocument/2006/relationships/font" Target="fonts/RobotoCondensed-regular.fntdata"/><Relationship Id="rId66" Type="http://schemas.openxmlformats.org/officeDocument/2006/relationships/font" Target="fonts/RobotoCondensed-boldItalic.fntdata"/><Relationship Id="rId65" Type="http://schemas.openxmlformats.org/officeDocument/2006/relationships/font" Target="fonts/RobotoCondensed-italic.fntdata"/><Relationship Id="rId68" Type="http://schemas.openxmlformats.org/officeDocument/2006/relationships/font" Target="fonts/RobotoLight-bold.fntdata"/><Relationship Id="rId67" Type="http://schemas.openxmlformats.org/officeDocument/2006/relationships/font" Target="fonts/RobotoLight-regular.fntdata"/><Relationship Id="rId60" Type="http://schemas.openxmlformats.org/officeDocument/2006/relationships/font" Target="fonts/Poppins-bold.fntdata"/><Relationship Id="rId69" Type="http://schemas.openxmlformats.org/officeDocument/2006/relationships/font" Target="fonts/RobotoLight-italic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font" Target="fonts/Roboto-regular.fntdata"/><Relationship Id="rId54" Type="http://schemas.openxmlformats.org/officeDocument/2006/relationships/slide" Target="slides/slide49.xml"/><Relationship Id="rId57" Type="http://schemas.openxmlformats.org/officeDocument/2006/relationships/font" Target="fonts/Roboto-italic.fntdata"/><Relationship Id="rId56" Type="http://schemas.openxmlformats.org/officeDocument/2006/relationships/font" Target="fonts/Roboto-bold.fntdata"/><Relationship Id="rId59" Type="http://schemas.openxmlformats.org/officeDocument/2006/relationships/font" Target="fonts/Poppins-regular.fntdata"/><Relationship Id="rId5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0098ed18ed_0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0098ed1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 goal of this talk is to describe Rust, why it matters, and why I've invested a lot of time in learning it. Some parts will be moderately technical, but ideally as approachable as possible, feel free to ask questions.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b="1" lang="en"/>
              <a:t>No code</a:t>
            </a:r>
            <a:r>
              <a:rPr lang="en"/>
              <a:t> in this talk!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This will focus on </a:t>
            </a:r>
            <a:r>
              <a:rPr b="1" lang="en"/>
              <a:t>motivations for Rust</a:t>
            </a: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0098ed18ed_0_5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30098ed18e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0098ed18ed_0_6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0098ed18e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0098ed18ed_0_6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0098ed18e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0098ed18ed_0_7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30098ed18e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0098ed18ed_0_8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0098ed18e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come back to more features about Rust, but first, I want to go into the decision process that led me to decide to learn Rust.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just about all I knew about Rust when I decided it was worth trying out.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0098ed18ed_0_8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0098ed18e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0098ed18ed_0_9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0098ed18e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0098ed18ed_0_10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0098ed18e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30098ed18ed_0_11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30098ed18e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0098ed18ed_0_11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30098ed18e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0098ed18ed_0_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0098ed18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come back to more features about Rust, but first, I want to go into the decision process that led me to decide to learn Rust.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just about all I knew about Rust when I decided it was worth trying out.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0098ed18ed_0_144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30098ed18ed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0098ed18ed_0_17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30098ed18e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come back to more features about Rust, but first, I want to go into the decision process that led me to decide to learn Rust.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just about all I knew about Rust when I decided it was worth trying out.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0098ed18ed_0_18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0098ed18e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0098ed18ed_0_19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30098ed18e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0098ed18ed_0_19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0098ed18e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0098ed18ed_0_20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30098ed18e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0098ed18ed_0_21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0098ed18e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0098ed18ed_0_22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0098ed18e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0098ed18ed_0_23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30098ed18e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0098ed18ed_0_12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0098ed18e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come back to more features about Rust, but first, I want to go into the decision process that led me to decide to learn Rust.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just about all I knew about Rust when I decided it was worth trying out.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0098ed18ed_0_1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0098ed18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Uhh, that's kinda gibberish. Couldn't you say that about any language?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0098ed18ed_0_13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0098ed18e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0098ed18ed_0_13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0098ed18e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0098ed18ed_0_14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30098ed18e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It's not that the loaders.gl version is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it's that it's really, really hard and a big engineering investment to implement reading these files. There are a bunch of people writing databases in Rust, and so I can take advantage of all of their investment and get great performance for free.</a:t>
            </a:r>
            <a:endParaRPr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0098ed18ed_0_15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0098ed18e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0098ed18ed_0_15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0098ed18e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0098ed18ed_0_16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30098ed18e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0098ed18ed_0_145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0098ed18ed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come back to more features about Rust, but first, I want to go into the decision process that led me to decide to learn Rust.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just about all I knew about Rust when I decided it was worth trying out.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0098ed18ed_0_145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30098ed18ed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30098ed18ed_0_24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30098ed18e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come back to more features about Rust, but first, I want to go into the decision process that led me to decide to learn Rust.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just about all I knew about Rust when I decided it was worth trying out.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0098ed18ed_0_25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0098ed18e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0098ed18ed_0_1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30098ed18e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30098ed18ed_0_146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30098ed18ed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0098ed18ed_0_148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30098ed18ed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0098ed18ed_0_149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30098ed18ed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30098ed18ed_0_25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30098ed18e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come back to more features about Rust, but first, I want to go into the decision process that led me to decide to learn Rust.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just about all I knew about Rust when I decided it was worth trying out.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0098ed18ed_0_26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30098ed18e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30098ed18ed_0_148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30098ed18ed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30098ed18ed_0_28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30098ed18e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0098ed18ed_0_29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30098ed18e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30098ed18ed_0_3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30098ed18e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30098ed18ed_0_35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30098ed18e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0098ed18ed_0_2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0098ed18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come back to more features about Rust, but first, I want to go into the decision process that led me to decide to learn Rust.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just about all I knew about Rust when I decided it was worth trying out.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0098ed18ed_0_3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0098ed18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come back to more features about Rust, but first, I want to go into the decision process that led me to decide to learn Rust.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just about all I knew about Rust when I decided it was worth trying out.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01d55f626d_0_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01d55f62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come back to more features about Rust, but first, I want to go into the decision process that led me to decide to learn Rust.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just about all I knew about Rust when I decided it was worth trying out.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0098ed18ed_0_4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0098ed18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0098ed18ed_0_4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0098ed18e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jpg"/><Relationship Id="rId4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369273" y="3966833"/>
            <a:ext cx="56559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359646" y="2776880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2997" y="4424500"/>
            <a:ext cx="12189000" cy="24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  <p15:guide id="2" orient="horz" pos="403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3">
  <p:cSld name="SECTION_TITLE_AND_DESCRIPTION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 rotWithShape="1">
          <a:blip r:embed="rId3">
            <a:alphaModFix amt="32000"/>
          </a:blip>
          <a:srcRect b="20369" l="0" r="0" t="0"/>
          <a:stretch/>
        </p:blipFill>
        <p:spPr>
          <a:xfrm>
            <a:off x="0" y="0"/>
            <a:ext cx="12188948" cy="6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cle time">
  <p:cSld name="CUSTOM_19_2_1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1"/>
          <p:cNvSpPr/>
          <p:nvPr/>
        </p:nvSpPr>
        <p:spPr>
          <a:xfrm>
            <a:off x="4572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101"/>
          <p:cNvGrpSpPr/>
          <p:nvPr/>
        </p:nvGrpSpPr>
        <p:grpSpPr>
          <a:xfrm>
            <a:off x="457200" y="1828800"/>
            <a:ext cx="3658200" cy="551676"/>
            <a:chOff x="457200" y="457200"/>
            <a:chExt cx="3658200" cy="551676"/>
          </a:xfrm>
        </p:grpSpPr>
        <p:sp>
          <p:nvSpPr>
            <p:cNvPr id="966" name="Google Shape;966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101"/>
          <p:cNvSpPr/>
          <p:nvPr/>
        </p:nvSpPr>
        <p:spPr>
          <a:xfrm>
            <a:off x="811530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101"/>
          <p:cNvGrpSpPr/>
          <p:nvPr/>
        </p:nvGrpSpPr>
        <p:grpSpPr>
          <a:xfrm>
            <a:off x="8115300" y="1828800"/>
            <a:ext cx="3658200" cy="551676"/>
            <a:chOff x="457200" y="457200"/>
            <a:chExt cx="3658200" cy="551676"/>
          </a:xfrm>
        </p:grpSpPr>
        <p:sp>
          <p:nvSpPr>
            <p:cNvPr id="970" name="Google Shape;970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CF4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101"/>
          <p:cNvSpPr/>
          <p:nvPr/>
        </p:nvSpPr>
        <p:spPr>
          <a:xfrm>
            <a:off x="4286250" y="2381700"/>
            <a:ext cx="3658200" cy="402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01"/>
          <p:cNvGrpSpPr/>
          <p:nvPr/>
        </p:nvGrpSpPr>
        <p:grpSpPr>
          <a:xfrm>
            <a:off x="4286250" y="1828800"/>
            <a:ext cx="3658200" cy="551676"/>
            <a:chOff x="457200" y="457200"/>
            <a:chExt cx="3658200" cy="551676"/>
          </a:xfrm>
        </p:grpSpPr>
        <p:sp>
          <p:nvSpPr>
            <p:cNvPr id="974" name="Google Shape;974;p101"/>
            <p:cNvSpPr/>
            <p:nvPr/>
          </p:nvSpPr>
          <p:spPr>
            <a:xfrm>
              <a:off x="457200" y="457200"/>
              <a:ext cx="3658200" cy="548700"/>
            </a:xfrm>
            <a:prstGeom prst="roundRect">
              <a:avLst>
                <a:gd fmla="val 8650" name="adj"/>
              </a:avLst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01"/>
            <p:cNvSpPr/>
            <p:nvPr/>
          </p:nvSpPr>
          <p:spPr>
            <a:xfrm>
              <a:off x="457200" y="742776"/>
              <a:ext cx="3658200" cy="266100"/>
            </a:xfrm>
            <a:prstGeom prst="rect">
              <a:avLst/>
            </a:prstGeom>
            <a:solidFill>
              <a:srgbClr val="F753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101"/>
          <p:cNvSpPr txBox="1"/>
          <p:nvPr/>
        </p:nvSpPr>
        <p:spPr>
          <a:xfrm>
            <a:off x="6096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Ready to Start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7" name="Google Shape;977;p101"/>
          <p:cNvSpPr txBox="1"/>
          <p:nvPr/>
        </p:nvSpPr>
        <p:spPr>
          <a:xfrm>
            <a:off x="443865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In-progress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8" name="Google Shape;978;p101"/>
          <p:cNvSpPr txBox="1"/>
          <p:nvPr/>
        </p:nvSpPr>
        <p:spPr>
          <a:xfrm>
            <a:off x="8267700" y="1875275"/>
            <a:ext cx="1419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1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80" name="Google Shape;980;p101"/>
          <p:cNvSpPr/>
          <p:nvPr/>
        </p:nvSpPr>
        <p:spPr>
          <a:xfrm>
            <a:off x="6400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1"/>
          <p:cNvSpPr txBox="1"/>
          <p:nvPr>
            <p:ph idx="2" type="title"/>
          </p:nvPr>
        </p:nvSpPr>
        <p:spPr>
          <a:xfrm>
            <a:off x="7924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2" name="Google Shape;982;p101"/>
          <p:cNvSpPr txBox="1"/>
          <p:nvPr>
            <p:ph idx="3" type="title"/>
          </p:nvPr>
        </p:nvSpPr>
        <p:spPr>
          <a:xfrm>
            <a:off x="7924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3" name="Google Shape;983;p101"/>
          <p:cNvSpPr/>
          <p:nvPr/>
        </p:nvSpPr>
        <p:spPr>
          <a:xfrm>
            <a:off x="6400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1"/>
          <p:cNvSpPr txBox="1"/>
          <p:nvPr>
            <p:ph idx="4" type="title"/>
          </p:nvPr>
        </p:nvSpPr>
        <p:spPr>
          <a:xfrm>
            <a:off x="7924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5" name="Google Shape;985;p101"/>
          <p:cNvSpPr txBox="1"/>
          <p:nvPr>
            <p:ph idx="5" type="title"/>
          </p:nvPr>
        </p:nvSpPr>
        <p:spPr>
          <a:xfrm>
            <a:off x="7924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6" name="Google Shape;986;p101"/>
          <p:cNvSpPr/>
          <p:nvPr/>
        </p:nvSpPr>
        <p:spPr>
          <a:xfrm>
            <a:off x="6400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1"/>
          <p:cNvSpPr txBox="1"/>
          <p:nvPr>
            <p:ph idx="6" type="title"/>
          </p:nvPr>
        </p:nvSpPr>
        <p:spPr>
          <a:xfrm>
            <a:off x="7924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8" name="Google Shape;988;p101"/>
          <p:cNvSpPr txBox="1"/>
          <p:nvPr>
            <p:ph idx="7" type="title"/>
          </p:nvPr>
        </p:nvSpPr>
        <p:spPr>
          <a:xfrm>
            <a:off x="7924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9" name="Google Shape;989;p101"/>
          <p:cNvSpPr/>
          <p:nvPr/>
        </p:nvSpPr>
        <p:spPr>
          <a:xfrm>
            <a:off x="446910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01"/>
          <p:cNvSpPr txBox="1"/>
          <p:nvPr>
            <p:ph idx="8" type="title"/>
          </p:nvPr>
        </p:nvSpPr>
        <p:spPr>
          <a:xfrm>
            <a:off x="462150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1" name="Google Shape;991;p101"/>
          <p:cNvSpPr txBox="1"/>
          <p:nvPr>
            <p:ph idx="9" type="title"/>
          </p:nvPr>
        </p:nvSpPr>
        <p:spPr>
          <a:xfrm>
            <a:off x="462150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2" name="Google Shape;992;p101"/>
          <p:cNvSpPr/>
          <p:nvPr/>
        </p:nvSpPr>
        <p:spPr>
          <a:xfrm>
            <a:off x="446910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1"/>
          <p:cNvSpPr txBox="1"/>
          <p:nvPr>
            <p:ph idx="13" type="title"/>
          </p:nvPr>
        </p:nvSpPr>
        <p:spPr>
          <a:xfrm>
            <a:off x="462150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4" name="Google Shape;994;p101"/>
          <p:cNvSpPr txBox="1"/>
          <p:nvPr>
            <p:ph idx="14" type="title"/>
          </p:nvPr>
        </p:nvSpPr>
        <p:spPr>
          <a:xfrm>
            <a:off x="462150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5" name="Google Shape;995;p101"/>
          <p:cNvSpPr/>
          <p:nvPr/>
        </p:nvSpPr>
        <p:spPr>
          <a:xfrm>
            <a:off x="446910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01"/>
          <p:cNvSpPr txBox="1"/>
          <p:nvPr>
            <p:ph idx="15" type="title"/>
          </p:nvPr>
        </p:nvSpPr>
        <p:spPr>
          <a:xfrm>
            <a:off x="462150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7" name="Google Shape;997;p101"/>
          <p:cNvSpPr txBox="1"/>
          <p:nvPr>
            <p:ph idx="16" type="title"/>
          </p:nvPr>
        </p:nvSpPr>
        <p:spPr>
          <a:xfrm>
            <a:off x="462150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8" name="Google Shape;998;p101"/>
          <p:cNvSpPr/>
          <p:nvPr/>
        </p:nvSpPr>
        <p:spPr>
          <a:xfrm>
            <a:off x="8298150" y="25682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01"/>
          <p:cNvSpPr txBox="1"/>
          <p:nvPr>
            <p:ph idx="17" type="title"/>
          </p:nvPr>
        </p:nvSpPr>
        <p:spPr>
          <a:xfrm>
            <a:off x="8450550" y="27206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0" name="Google Shape;1000;p101"/>
          <p:cNvSpPr txBox="1"/>
          <p:nvPr>
            <p:ph idx="18" type="title"/>
          </p:nvPr>
        </p:nvSpPr>
        <p:spPr>
          <a:xfrm>
            <a:off x="8450550" y="29894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1" name="Google Shape;1001;p101"/>
          <p:cNvSpPr/>
          <p:nvPr/>
        </p:nvSpPr>
        <p:spPr>
          <a:xfrm>
            <a:off x="8298150" y="385067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1"/>
          <p:cNvSpPr txBox="1"/>
          <p:nvPr>
            <p:ph idx="19" type="title"/>
          </p:nvPr>
        </p:nvSpPr>
        <p:spPr>
          <a:xfrm>
            <a:off x="8450550" y="400307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3" name="Google Shape;1003;p101"/>
          <p:cNvSpPr txBox="1"/>
          <p:nvPr>
            <p:ph idx="20" type="title"/>
          </p:nvPr>
        </p:nvSpPr>
        <p:spPr>
          <a:xfrm>
            <a:off x="8450550" y="427187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4" name="Google Shape;1004;p101"/>
          <p:cNvSpPr/>
          <p:nvPr/>
        </p:nvSpPr>
        <p:spPr>
          <a:xfrm>
            <a:off x="8298150" y="5133127"/>
            <a:ext cx="3292500" cy="1094700"/>
          </a:xfrm>
          <a:prstGeom prst="roundRect">
            <a:avLst>
              <a:gd fmla="val 494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1"/>
          <p:cNvSpPr txBox="1"/>
          <p:nvPr>
            <p:ph idx="21" type="title"/>
          </p:nvPr>
        </p:nvSpPr>
        <p:spPr>
          <a:xfrm>
            <a:off x="8450550" y="5285525"/>
            <a:ext cx="20610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b="1" sz="1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6" name="Google Shape;1006;p101"/>
          <p:cNvSpPr txBox="1"/>
          <p:nvPr>
            <p:ph idx="22" type="title"/>
          </p:nvPr>
        </p:nvSpPr>
        <p:spPr>
          <a:xfrm>
            <a:off x="8450550" y="5554324"/>
            <a:ext cx="2927100" cy="211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9_2_1_1_1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2"/>
          <p:cNvSpPr/>
          <p:nvPr/>
        </p:nvSpPr>
        <p:spPr>
          <a:xfrm>
            <a:off x="3779520" y="1104769"/>
            <a:ext cx="4632900" cy="4632900"/>
          </a:xfrm>
          <a:prstGeom prst="ellipse">
            <a:avLst/>
          </a:prstGeom>
          <a:noFill/>
          <a:ln cap="flat" cmpd="sng" w="63500">
            <a:solidFill>
              <a:srgbClr val="FE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09" name="Google Shape;1009;p102"/>
          <p:cNvSpPr txBox="1"/>
          <p:nvPr>
            <p:ph type="title"/>
          </p:nvPr>
        </p:nvSpPr>
        <p:spPr>
          <a:xfrm>
            <a:off x="457200" y="457200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10" name="Google Shape;1010;p102"/>
          <p:cNvSpPr/>
          <p:nvPr/>
        </p:nvSpPr>
        <p:spPr>
          <a:xfrm>
            <a:off x="9136275" y="1561749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1" name="Google Shape;1011;p102"/>
          <p:cNvCxnSpPr/>
          <p:nvPr/>
        </p:nvCxnSpPr>
        <p:spPr>
          <a:xfrm>
            <a:off x="92101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102"/>
          <p:cNvSpPr/>
          <p:nvPr/>
        </p:nvSpPr>
        <p:spPr>
          <a:xfrm>
            <a:off x="9136275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3" name="Google Shape;1013;p102"/>
          <p:cNvCxnSpPr/>
          <p:nvPr/>
        </p:nvCxnSpPr>
        <p:spPr>
          <a:xfrm>
            <a:off x="92101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6AA8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4" name="Google Shape;1014;p102"/>
          <p:cNvSpPr/>
          <p:nvPr/>
        </p:nvSpPr>
        <p:spPr>
          <a:xfrm flipH="1">
            <a:off x="457196" y="4154975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5" name="Google Shape;1015;p102"/>
          <p:cNvCxnSpPr/>
          <p:nvPr/>
        </p:nvCxnSpPr>
        <p:spPr>
          <a:xfrm>
            <a:off x="459400" y="4184632"/>
            <a:ext cx="2561100" cy="0"/>
          </a:xfrm>
          <a:prstGeom prst="straightConnector1">
            <a:avLst/>
          </a:prstGeom>
          <a:noFill/>
          <a:ln cap="flat" cmpd="sng" w="635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6" name="Google Shape;1016;p102"/>
          <p:cNvSpPr/>
          <p:nvPr/>
        </p:nvSpPr>
        <p:spPr>
          <a:xfrm flipH="1">
            <a:off x="457196" y="1561750"/>
            <a:ext cx="2637229" cy="1252937"/>
          </a:xfrm>
          <a:custGeom>
            <a:rect b="b" l="l" r="r" t="t"/>
            <a:pathLst>
              <a:path extrusionOk="0" h="1576021" w="3481490">
                <a:moveTo>
                  <a:pt x="103099" y="0"/>
                </a:moveTo>
                <a:lnTo>
                  <a:pt x="3481490" y="0"/>
                </a:lnTo>
                <a:lnTo>
                  <a:pt x="3481490" y="1576021"/>
                </a:lnTo>
                <a:lnTo>
                  <a:pt x="103099" y="1576021"/>
                </a:lnTo>
                <a:lnTo>
                  <a:pt x="103099" y="891109"/>
                </a:lnTo>
                <a:lnTo>
                  <a:pt x="0" y="788011"/>
                </a:lnTo>
                <a:lnTo>
                  <a:pt x="103099" y="684912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360000" spcFirstLastPara="1" rIns="360000" wrap="square" tIns="25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7" name="Google Shape;1017;p102"/>
          <p:cNvCxnSpPr/>
          <p:nvPr/>
        </p:nvCxnSpPr>
        <p:spPr>
          <a:xfrm>
            <a:off x="459400" y="1591411"/>
            <a:ext cx="2561100" cy="0"/>
          </a:xfrm>
          <a:prstGeom prst="straightConnector1">
            <a:avLst/>
          </a:prstGeom>
          <a:noFill/>
          <a:ln cap="flat" cmpd="sng" w="63500">
            <a:solidFill>
              <a:srgbClr val="CF41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102"/>
          <p:cNvSpPr/>
          <p:nvPr/>
        </p:nvSpPr>
        <p:spPr>
          <a:xfrm>
            <a:off x="3779520" y="1820104"/>
            <a:ext cx="654600" cy="6546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9" name="Google Shape;1019;p102"/>
          <p:cNvSpPr/>
          <p:nvPr/>
        </p:nvSpPr>
        <p:spPr>
          <a:xfrm>
            <a:off x="3779520" y="4413325"/>
            <a:ext cx="654600" cy="654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0" name="Google Shape;1020;p102"/>
          <p:cNvSpPr/>
          <p:nvPr/>
        </p:nvSpPr>
        <p:spPr>
          <a:xfrm>
            <a:off x="7776820" y="1820104"/>
            <a:ext cx="654600" cy="654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1" name="Google Shape;1021;p102"/>
          <p:cNvSpPr/>
          <p:nvPr/>
        </p:nvSpPr>
        <p:spPr>
          <a:xfrm>
            <a:off x="7776820" y="4413325"/>
            <a:ext cx="654600" cy="6546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0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2" name="Google Shape;1022;p102"/>
          <p:cNvSpPr/>
          <p:nvPr/>
        </p:nvSpPr>
        <p:spPr>
          <a:xfrm>
            <a:off x="5131030" y="2446760"/>
            <a:ext cx="1949100" cy="1949100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SWOT</a:t>
            </a:r>
            <a:endParaRPr b="1" sz="12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3" name="Google Shape;1023;p102"/>
          <p:cNvSpPr txBox="1"/>
          <p:nvPr>
            <p:ph idx="1" type="subTitle"/>
          </p:nvPr>
        </p:nvSpPr>
        <p:spPr>
          <a:xfrm>
            <a:off x="685800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4" name="Google Shape;1024;p102"/>
          <p:cNvSpPr txBox="1"/>
          <p:nvPr/>
        </p:nvSpPr>
        <p:spPr>
          <a:xfrm>
            <a:off x="696125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Strengths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5" name="Google Shape;1025;p102"/>
          <p:cNvSpPr txBox="1"/>
          <p:nvPr/>
        </p:nvSpPr>
        <p:spPr>
          <a:xfrm>
            <a:off x="696125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Opportunities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6" name="Google Shape;1026;p102"/>
          <p:cNvSpPr txBox="1"/>
          <p:nvPr>
            <p:ph idx="2" type="subTitle"/>
          </p:nvPr>
        </p:nvSpPr>
        <p:spPr>
          <a:xfrm>
            <a:off x="685800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" name="Google Shape;1027;p102"/>
          <p:cNvSpPr txBox="1"/>
          <p:nvPr>
            <p:ph idx="3" type="subTitle"/>
          </p:nvPr>
        </p:nvSpPr>
        <p:spPr>
          <a:xfrm>
            <a:off x="9383825" y="2196425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8" name="Google Shape;1028;p102"/>
          <p:cNvSpPr txBox="1"/>
          <p:nvPr/>
        </p:nvSpPr>
        <p:spPr>
          <a:xfrm>
            <a:off x="9394150" y="18290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Weaknesses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9394150" y="4413325"/>
            <a:ext cx="2131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Threats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0" name="Google Shape;1030;p102"/>
          <p:cNvSpPr txBox="1"/>
          <p:nvPr>
            <p:ph idx="4" type="subTitle"/>
          </p:nvPr>
        </p:nvSpPr>
        <p:spPr>
          <a:xfrm>
            <a:off x="9383825" y="4769350"/>
            <a:ext cx="2131200" cy="4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4">
  <p:cSld name="CUSTOM_21">
    <p:bg>
      <p:bgPr>
        <a:solidFill>
          <a:schemeClr val="lt2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3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3"/>
          <p:cNvSpPr/>
          <p:nvPr/>
        </p:nvSpPr>
        <p:spPr>
          <a:xfrm>
            <a:off x="9251617" y="4470576"/>
            <a:ext cx="30897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3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3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6" name="Google Shape;1036;p103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7" name="Google Shape;1037;p103"/>
          <p:cNvSpPr txBox="1"/>
          <p:nvPr>
            <p:ph idx="2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8" name="Google Shape;1038;p103"/>
          <p:cNvSpPr txBox="1"/>
          <p:nvPr>
            <p:ph idx="3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9" name="Google Shape;1039;p103"/>
          <p:cNvSpPr txBox="1"/>
          <p:nvPr>
            <p:ph idx="4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0" name="Google Shape;1040;p103"/>
          <p:cNvSpPr txBox="1"/>
          <p:nvPr>
            <p:ph idx="5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1" name="Google Shape;1041;p103"/>
          <p:cNvSpPr txBox="1"/>
          <p:nvPr>
            <p:ph idx="6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2" name="Google Shape;1042;p103"/>
          <p:cNvSpPr txBox="1"/>
          <p:nvPr>
            <p:ph idx="7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3" name="Google Shape;1043;p103"/>
          <p:cNvSpPr txBox="1"/>
          <p:nvPr>
            <p:ph idx="8" type="title"/>
          </p:nvPr>
        </p:nvSpPr>
        <p:spPr>
          <a:xfrm>
            <a:off x="94802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4" name="Google Shape;1044;p103"/>
          <p:cNvSpPr txBox="1"/>
          <p:nvPr>
            <p:ph idx="9" type="subTitle"/>
          </p:nvPr>
        </p:nvSpPr>
        <p:spPr>
          <a:xfrm>
            <a:off x="94802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5" name="Google Shape;1045;p103"/>
          <p:cNvSpPr txBox="1"/>
          <p:nvPr>
            <p:ph idx="13" type="title"/>
          </p:nvPr>
        </p:nvSpPr>
        <p:spPr>
          <a:xfrm>
            <a:off x="94802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6" name="Google Shape;1046;p103"/>
          <p:cNvSpPr txBox="1"/>
          <p:nvPr>
            <p:ph idx="14" type="title"/>
          </p:nvPr>
        </p:nvSpPr>
        <p:spPr>
          <a:xfrm>
            <a:off x="457200" y="442575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 Condensed"/>
              <a:buNone/>
              <a:defRPr b="1" sz="4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47" name="Google Shape;1047;p103"/>
          <p:cNvSpPr/>
          <p:nvPr/>
        </p:nvSpPr>
        <p:spPr>
          <a:xfrm>
            <a:off x="129634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3"/>
          <p:cNvSpPr txBox="1"/>
          <p:nvPr>
            <p:ph idx="15" type="title"/>
          </p:nvPr>
        </p:nvSpPr>
        <p:spPr>
          <a:xfrm>
            <a:off x="152495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9" name="Google Shape;1049;p103"/>
          <p:cNvSpPr/>
          <p:nvPr>
            <p:ph idx="16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Google Shape;1050;p103"/>
          <p:cNvSpPr/>
          <p:nvPr>
            <p:ph idx="17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1" name="Google Shape;1051;p103"/>
          <p:cNvSpPr/>
          <p:nvPr>
            <p:ph idx="18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2" name="Google Shape;1052;p103"/>
          <p:cNvSpPr/>
          <p:nvPr>
            <p:ph idx="19" type="pic"/>
          </p:nvPr>
        </p:nvSpPr>
        <p:spPr>
          <a:xfrm>
            <a:off x="9251600" y="3086100"/>
            <a:ext cx="29373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5">
  <p:cSld name="CUSTOM_21_1">
    <p:bg>
      <p:bgPr>
        <a:solidFill>
          <a:schemeClr val="lt2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4"/>
          <p:cNvSpPr/>
          <p:nvPr/>
        </p:nvSpPr>
        <p:spPr>
          <a:xfrm>
            <a:off x="6599855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4"/>
          <p:cNvSpPr/>
          <p:nvPr/>
        </p:nvSpPr>
        <p:spPr>
          <a:xfrm>
            <a:off x="0" y="4470576"/>
            <a:ext cx="38718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4"/>
          <p:cNvSpPr/>
          <p:nvPr/>
        </p:nvSpPr>
        <p:spPr>
          <a:xfrm>
            <a:off x="3948092" y="4470576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4"/>
          <p:cNvSpPr txBox="1"/>
          <p:nvPr>
            <p:ph type="title"/>
          </p:nvPr>
        </p:nvSpPr>
        <p:spPr>
          <a:xfrm>
            <a:off x="152492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8" name="Google Shape;1058;p104"/>
          <p:cNvSpPr txBox="1"/>
          <p:nvPr>
            <p:ph idx="1" type="subTitle"/>
          </p:nvPr>
        </p:nvSpPr>
        <p:spPr>
          <a:xfrm>
            <a:off x="152492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9" name="Google Shape;1059;p104"/>
          <p:cNvSpPr txBox="1"/>
          <p:nvPr>
            <p:ph idx="2" type="title"/>
          </p:nvPr>
        </p:nvSpPr>
        <p:spPr>
          <a:xfrm>
            <a:off x="1524925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0" name="Google Shape;1060;p104"/>
          <p:cNvSpPr txBox="1"/>
          <p:nvPr>
            <p:ph idx="3" type="title"/>
          </p:nvPr>
        </p:nvSpPr>
        <p:spPr>
          <a:xfrm>
            <a:off x="4176700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1" name="Google Shape;1061;p104"/>
          <p:cNvSpPr txBox="1"/>
          <p:nvPr>
            <p:ph idx="4" type="subTitle"/>
          </p:nvPr>
        </p:nvSpPr>
        <p:spPr>
          <a:xfrm>
            <a:off x="4176700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2" name="Google Shape;1062;p104"/>
          <p:cNvSpPr txBox="1"/>
          <p:nvPr>
            <p:ph idx="5" type="title"/>
          </p:nvPr>
        </p:nvSpPr>
        <p:spPr>
          <a:xfrm>
            <a:off x="4176700" y="4561101"/>
            <a:ext cx="2097900" cy="1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3" name="Google Shape;1063;p104"/>
          <p:cNvSpPr txBox="1"/>
          <p:nvPr>
            <p:ph idx="6" type="title"/>
          </p:nvPr>
        </p:nvSpPr>
        <p:spPr>
          <a:xfrm>
            <a:off x="6828475" y="5043576"/>
            <a:ext cx="2097900" cy="3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None/>
              <a:defRPr b="1" sz="1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4" name="Google Shape;1064;p104"/>
          <p:cNvSpPr txBox="1"/>
          <p:nvPr>
            <p:ph idx="7" type="subTitle"/>
          </p:nvPr>
        </p:nvSpPr>
        <p:spPr>
          <a:xfrm>
            <a:off x="6828475" y="5658651"/>
            <a:ext cx="20979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5" name="Google Shape;1065;p104"/>
          <p:cNvSpPr txBox="1"/>
          <p:nvPr>
            <p:ph idx="8" type="title"/>
          </p:nvPr>
        </p:nvSpPr>
        <p:spPr>
          <a:xfrm>
            <a:off x="6828475" y="4561101"/>
            <a:ext cx="2097900" cy="177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b="1"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6" name="Google Shape;1066;p104"/>
          <p:cNvSpPr/>
          <p:nvPr/>
        </p:nvSpPr>
        <p:spPr>
          <a:xfrm>
            <a:off x="6599855" y="4457301"/>
            <a:ext cx="25755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04"/>
          <p:cNvSpPr/>
          <p:nvPr/>
        </p:nvSpPr>
        <p:spPr>
          <a:xfrm>
            <a:off x="9175355" y="4112901"/>
            <a:ext cx="2575500" cy="3444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4"/>
          <p:cNvSpPr/>
          <p:nvPr>
            <p:ph idx="9" type="pic"/>
          </p:nvPr>
        </p:nvSpPr>
        <p:spPr>
          <a:xfrm>
            <a:off x="65998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Google Shape;1069;p104"/>
          <p:cNvSpPr/>
          <p:nvPr>
            <p:ph idx="13" type="pic"/>
          </p:nvPr>
        </p:nvSpPr>
        <p:spPr>
          <a:xfrm>
            <a:off x="394810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104"/>
          <p:cNvSpPr/>
          <p:nvPr>
            <p:ph idx="14" type="pic"/>
          </p:nvPr>
        </p:nvSpPr>
        <p:spPr>
          <a:xfrm>
            <a:off x="1296350" y="3086100"/>
            <a:ext cx="2575500" cy="138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Logo Layout 01">
  <p:cSld name="CUSTOM_22">
    <p:bg>
      <p:bgPr>
        <a:solidFill>
          <a:schemeClr val="lt2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5"/>
          <p:cNvSpPr txBox="1"/>
          <p:nvPr>
            <p:ph type="title"/>
          </p:nvPr>
        </p:nvSpPr>
        <p:spPr>
          <a:xfrm>
            <a:off x="457210" y="4571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73" name="Google Shape;1073;p105"/>
          <p:cNvSpPr txBox="1"/>
          <p:nvPr>
            <p:ph idx="2" type="title"/>
          </p:nvPr>
        </p:nvSpPr>
        <p:spPr>
          <a:xfrm>
            <a:off x="457210" y="763200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74" name="Google Shape;1074;p105"/>
          <p:cNvSpPr txBox="1"/>
          <p:nvPr>
            <p:ph idx="1" type="body"/>
          </p:nvPr>
        </p:nvSpPr>
        <p:spPr>
          <a:xfrm>
            <a:off x="457205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5" name="Google Shape;1075;p105"/>
          <p:cNvSpPr/>
          <p:nvPr/>
        </p:nvSpPr>
        <p:spPr>
          <a:xfrm>
            <a:off x="6367475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05"/>
          <p:cNvSpPr/>
          <p:nvPr/>
        </p:nvSpPr>
        <p:spPr>
          <a:xfrm>
            <a:off x="6367475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5"/>
          <p:cNvSpPr/>
          <p:nvPr/>
        </p:nvSpPr>
        <p:spPr>
          <a:xfrm>
            <a:off x="6367475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5"/>
          <p:cNvSpPr/>
          <p:nvPr/>
        </p:nvSpPr>
        <p:spPr>
          <a:xfrm>
            <a:off x="6367475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5"/>
          <p:cNvSpPr/>
          <p:nvPr/>
        </p:nvSpPr>
        <p:spPr>
          <a:xfrm>
            <a:off x="9142500" y="45042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5"/>
          <p:cNvSpPr/>
          <p:nvPr/>
        </p:nvSpPr>
        <p:spPr>
          <a:xfrm>
            <a:off x="9142500" y="1974375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5"/>
          <p:cNvSpPr/>
          <p:nvPr/>
        </p:nvSpPr>
        <p:spPr>
          <a:xfrm>
            <a:off x="9142500" y="3498336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5"/>
          <p:cNvSpPr/>
          <p:nvPr/>
        </p:nvSpPr>
        <p:spPr>
          <a:xfrm>
            <a:off x="9142500" y="5022297"/>
            <a:ext cx="2631000" cy="13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4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5">
  <p:cSld name="BIG_NUMBER">
    <p:bg>
      <p:bgPr>
        <a:solidFill>
          <a:srgbClr val="CF41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6" type="blank">
  <p:cSld name="BLANK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7">
  <p:cSld name="BLANK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9" name="Google Shape;149;p1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8">
  <p:cSld name="BLANK_1_1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9">
  <p:cSld name="TITLE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7092086" y="454318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0">
  <p:cSld name="TITLE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853635" y="940067"/>
            <a:ext cx="4335300" cy="5918100"/>
          </a:xfrm>
          <a:prstGeom prst="roundRect">
            <a:avLst>
              <a:gd fmla="val 3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1">
  <p:cSld name="TITLE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19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3" name="Google Shape;183;p1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19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2">
  <p:cSld name="TITLE_3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638442" y="457209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Cover page 02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3596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3">
  <p:cSld name="TITLE_3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0" y="940067"/>
            <a:ext cx="4335300" cy="5918100"/>
          </a:xfrm>
          <a:prstGeom prst="roundRect">
            <a:avLst>
              <a:gd fmla="val 0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6094466" y="301733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600"/>
              <a:buFont typeface="Roboto Condensed"/>
              <a:buNone/>
              <a:defRPr b="1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2" type="title"/>
          </p:nvPr>
        </p:nvSpPr>
        <p:spPr>
          <a:xfrm>
            <a:off x="8556582" y="308060"/>
            <a:ext cx="27036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Condensed"/>
              <a:buNone/>
              <a:defRPr b="1" sz="16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 Condensed"/>
              <a:buNone/>
              <a:defRPr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6094466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3" type="title"/>
          </p:nvPr>
        </p:nvSpPr>
        <p:spPr>
          <a:xfrm>
            <a:off x="6094466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1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2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9" name="Google Shape;209;p2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3">
  <p:cSld name="CUSTOM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4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6625350" y="1828800"/>
            <a:ext cx="5413800" cy="3919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■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●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○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Char char="—"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17" name="Google Shape;21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20" name="Google Shape;220;p25"/>
          <p:cNvSpPr txBox="1"/>
          <p:nvPr>
            <p:ph idx="3" type="body"/>
          </p:nvPr>
        </p:nvSpPr>
        <p:spPr>
          <a:xfrm>
            <a:off x="457205" y="2924775"/>
            <a:ext cx="5209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5">
  <p:cSld name="CUSTOM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457210" y="2924770"/>
            <a:ext cx="9773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1">
  <p:cSld name="CUSTOM_2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/>
        </p:nvSpPr>
        <p:spPr>
          <a:xfrm>
            <a:off x="457200" y="2210975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6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9116786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5115422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792900" y="5054125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2854725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5115414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759780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141250" y="5054136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5115425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" type="subTitle"/>
          </p:nvPr>
        </p:nvSpPr>
        <p:spPr>
          <a:xfrm>
            <a:off x="79947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2" type="subTitle"/>
          </p:nvPr>
        </p:nvSpPr>
        <p:spPr>
          <a:xfrm>
            <a:off x="2854725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3" type="subTitle"/>
          </p:nvPr>
        </p:nvSpPr>
        <p:spPr>
          <a:xfrm>
            <a:off x="514125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4" type="subTitle"/>
          </p:nvPr>
        </p:nvSpPr>
        <p:spPr>
          <a:xfrm>
            <a:off x="7597800" y="5381649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02">
  <p:cSld name="CUSTOM_20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/>
        </p:nvSpPr>
        <p:spPr>
          <a:xfrm>
            <a:off x="457200" y="2439574"/>
            <a:ext cx="39309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b="1" sz="5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7"/>
            <a:ext cx="259501" cy="26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92900" y="5939850"/>
            <a:ext cx="655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25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2854725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75" y="6001139"/>
            <a:ext cx="380230" cy="2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759780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141250" y="593986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50" y="6001150"/>
            <a:ext cx="259500" cy="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idx="1" type="subTitle"/>
          </p:nvPr>
        </p:nvSpPr>
        <p:spPr>
          <a:xfrm>
            <a:off x="79947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2" type="subTitle"/>
          </p:nvPr>
        </p:nvSpPr>
        <p:spPr>
          <a:xfrm>
            <a:off x="2854725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514125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4" type="subTitle"/>
          </p:nvPr>
        </p:nvSpPr>
        <p:spPr>
          <a:xfrm>
            <a:off x="7597800" y="6267374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200"/>
              <a:buNone/>
              <a:defRPr b="1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252" name="Google Shape;252;p28"/>
          <p:cNvSpPr/>
          <p:nvPr/>
        </p:nvSpPr>
        <p:spPr>
          <a:xfrm>
            <a:off x="7076996" y="22683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7368456" y="639408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8562158" y="1988575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30">
          <p15:clr>
            <a:srgbClr val="FA7B17"/>
          </p15:clr>
        </p15:guide>
        <p15:guide id="2" orient="horz" pos="2599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6">
  <p:cSld name="CUSTOM_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581259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7">
  <p:cSld name="CUSTOM_4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31313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65" name="Google Shape;265;p30"/>
          <p:cNvSpPr/>
          <p:nvPr/>
        </p:nvSpPr>
        <p:spPr>
          <a:xfrm>
            <a:off x="0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133844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6094674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2" type="title"/>
          </p:nvPr>
        </p:nvSpPr>
        <p:spPr>
          <a:xfrm>
            <a:off x="6094674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6094676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0" name="Google Shape;2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667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3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6707889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73" name="Google Shape;273;p31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8430522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31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8" name="Google Shape;27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2">
  <p:cSld name="CUSTOM_4_1_2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/>
          <p:nvPr/>
        </p:nvSpPr>
        <p:spPr>
          <a:xfrm>
            <a:off x="457200" y="3086100"/>
            <a:ext cx="53721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18455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2" name="Google Shape;282;p3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84" name="Google Shape;28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6359650" y="3086100"/>
            <a:ext cx="54138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77480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1">
  <p:cSld name="CUSTOM_4_1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/>
          <p:nvPr/>
        </p:nvSpPr>
        <p:spPr>
          <a:xfrm>
            <a:off x="457200" y="3086100"/>
            <a:ext cx="5902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/>
        </p:nvSpPr>
        <p:spPr>
          <a:xfrm>
            <a:off x="21919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2" name="Google Shape;29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3">
  <p:cSld name="CUSTOM_4_1_2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4572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10834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7" name="Google Shape;297;p3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298" name="Google Shape;29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80880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4272600" y="3086100"/>
            <a:ext cx="36855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4877972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871424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- Image 04">
  <p:cSld name="CUSTOM_4_1_2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4572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5924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7" name="Google Shape;307;p3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308" name="Google Shape;3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33281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61990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9069900" y="3086100"/>
            <a:ext cx="2703600" cy="33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34633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3342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9205197" y="4483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8">
  <p:cSld name="CUSTOM_4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9" name="Google Shape;319;p36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0" name="Google Shape;320;p36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22" name="Google Shape;32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09">
  <p:cSld name="CUSTOM_4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" name="Google Shape;327;p37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8" name="Google Shape;328;p37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0">
  <p:cSld name="CUSTOM_4_1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4" name="Google Shape;334;p38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1">
  <p:cSld name="CUSTOM_4_1_1_1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8" name="Google Shape;338;p39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40" name="Google Shape;34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2">
  <p:cSld name="CUSTOM_4_1_1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4" name="Google Shape;344;p4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 04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7402086" y="4543201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6" name="Google Shape;36;p5"/>
          <p:cNvSpPr/>
          <p:nvPr/>
        </p:nvSpPr>
        <p:spPr>
          <a:xfrm>
            <a:off x="9533648" y="1819233"/>
            <a:ext cx="2668200" cy="41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6935198" y="1819233"/>
            <a:ext cx="2303100" cy="34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6870214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9651218" y="36534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3">
  <p:cSld name="CUSTOM_4_1_1_1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0" name="Google Shape;350;p41"/>
          <p:cNvSpPr txBox="1"/>
          <p:nvPr>
            <p:ph idx="2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  <p15:guide id="2" pos="5759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Key point 14">
  <p:cSld name="CUSTOM_4_1_1_1_1_1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4" name="Google Shape;354;p4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45720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56" name="Google Shape;35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>
            <p:ph idx="3" type="body"/>
          </p:nvPr>
        </p:nvSpPr>
        <p:spPr>
          <a:xfrm>
            <a:off x="6359654" y="29247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319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1">
  <p:cSld name="CUSTOM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1" name="Google Shape;361;p4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63" name="Google Shape;36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5" name="Google Shape;365;p4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2">
  <p:cSld name="CUSTOM_5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7092086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8606280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9187534" y="34886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" name="Google Shape;370;p44"/>
          <p:cNvSpPr txBox="1"/>
          <p:nvPr>
            <p:ph type="title"/>
          </p:nvPr>
        </p:nvSpPr>
        <p:spPr>
          <a:xfrm>
            <a:off x="457204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1" name="Google Shape;371;p44"/>
          <p:cNvSpPr txBox="1"/>
          <p:nvPr>
            <p:ph idx="2" type="title"/>
          </p:nvPr>
        </p:nvSpPr>
        <p:spPr>
          <a:xfrm>
            <a:off x="457210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2" name="Google Shape;372;p44"/>
          <p:cNvSpPr txBox="1"/>
          <p:nvPr>
            <p:ph idx="3" type="title"/>
          </p:nvPr>
        </p:nvSpPr>
        <p:spPr>
          <a:xfrm>
            <a:off x="457210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73" name="Google Shape;373;p44"/>
          <p:cNvSpPr txBox="1"/>
          <p:nvPr>
            <p:ph idx="1" type="body"/>
          </p:nvPr>
        </p:nvSpPr>
        <p:spPr>
          <a:xfrm>
            <a:off x="457200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4" name="Google Shape;374;p44"/>
          <p:cNvSpPr txBox="1"/>
          <p:nvPr>
            <p:ph idx="4" type="title"/>
          </p:nvPr>
        </p:nvSpPr>
        <p:spPr>
          <a:xfrm>
            <a:off x="457204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44"/>
          <p:cNvSpPr txBox="1"/>
          <p:nvPr>
            <p:ph idx="5" type="body"/>
          </p:nvPr>
        </p:nvSpPr>
        <p:spPr>
          <a:xfrm>
            <a:off x="457200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1">
  <p:cSld name="CUSTOM_5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6094479" y="179481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" name="Google Shape;378;p45"/>
          <p:cNvSpPr txBox="1"/>
          <p:nvPr>
            <p:ph idx="2" type="title"/>
          </p:nvPr>
        </p:nvSpPr>
        <p:spPr>
          <a:xfrm>
            <a:off x="6094485" y="334344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9" name="Google Shape;379;p45"/>
          <p:cNvSpPr txBox="1"/>
          <p:nvPr>
            <p:ph idx="3" type="title"/>
          </p:nvPr>
        </p:nvSpPr>
        <p:spPr>
          <a:xfrm>
            <a:off x="6094485" y="64035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6094475" y="2389325"/>
            <a:ext cx="5372100" cy="14463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1" name="Google Shape;381;p45"/>
          <p:cNvSpPr txBox="1"/>
          <p:nvPr>
            <p:ph idx="4" type="title"/>
          </p:nvPr>
        </p:nvSpPr>
        <p:spPr>
          <a:xfrm>
            <a:off x="6094479" y="418346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5"/>
          <p:cNvSpPr txBox="1"/>
          <p:nvPr>
            <p:ph idx="5" type="body"/>
          </p:nvPr>
        </p:nvSpPr>
        <p:spPr>
          <a:xfrm>
            <a:off x="6094475" y="4777977"/>
            <a:ext cx="5372100" cy="1186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3" name="Google Shape;383;p45"/>
          <p:cNvSpPr/>
          <p:nvPr/>
        </p:nvSpPr>
        <p:spPr>
          <a:xfrm>
            <a:off x="-189789" y="490061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/>
          <p:nvPr/>
        </p:nvSpPr>
        <p:spPr>
          <a:xfrm>
            <a:off x="5" y="1232033"/>
            <a:ext cx="3595500" cy="5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3">
  <p:cSld name="CUSTOM_5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87" name="Google Shape;387;p46"/>
          <p:cNvSpPr/>
          <p:nvPr/>
        </p:nvSpPr>
        <p:spPr>
          <a:xfrm>
            <a:off x="1300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9" name="Google Shape;389;p46"/>
          <p:cNvSpPr txBox="1"/>
          <p:nvPr>
            <p:ph type="title"/>
          </p:nvPr>
        </p:nvSpPr>
        <p:spPr>
          <a:xfrm>
            <a:off x="45720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6"/>
          <p:cNvSpPr txBox="1"/>
          <p:nvPr>
            <p:ph idx="2" type="title"/>
          </p:nvPr>
        </p:nvSpPr>
        <p:spPr>
          <a:xfrm>
            <a:off x="457200" y="20881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1" name="Google Shape;391;p46"/>
          <p:cNvSpPr txBox="1"/>
          <p:nvPr>
            <p:ph idx="3" type="title"/>
          </p:nvPr>
        </p:nvSpPr>
        <p:spPr>
          <a:xfrm>
            <a:off x="457200" y="23941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2" name="Google Shape;392;p46"/>
          <p:cNvSpPr txBox="1"/>
          <p:nvPr>
            <p:ph idx="1" type="body"/>
          </p:nvPr>
        </p:nvSpPr>
        <p:spPr>
          <a:xfrm>
            <a:off x="45720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3" name="Google Shape;393;p46"/>
          <p:cNvSpPr txBox="1"/>
          <p:nvPr>
            <p:ph idx="4" type="title"/>
          </p:nvPr>
        </p:nvSpPr>
        <p:spPr>
          <a:xfrm>
            <a:off x="6359650" y="35622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4" name="Google Shape;394;p46"/>
          <p:cNvSpPr txBox="1"/>
          <p:nvPr>
            <p:ph idx="5" type="body"/>
          </p:nvPr>
        </p:nvSpPr>
        <p:spPr>
          <a:xfrm>
            <a:off x="6359650" y="4053100"/>
            <a:ext cx="5372100" cy="23478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4">
  <p:cSld name="CUSTOM_5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47"/>
          <p:cNvSpPr txBox="1"/>
          <p:nvPr>
            <p:ph idx="2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9" name="Google Shape;399;p47"/>
          <p:cNvSpPr txBox="1"/>
          <p:nvPr>
            <p:ph idx="3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1" name="Google Shape;401;p47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5">
  <p:cSld name="CUSTOM_5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/>
          <p:nvPr/>
        </p:nvSpPr>
        <p:spPr>
          <a:xfrm>
            <a:off x="6094475" y="0"/>
            <a:ext cx="60945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8"/>
          <p:cNvSpPr txBox="1"/>
          <p:nvPr>
            <p:ph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2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07" name="Google Shape;407;p48"/>
          <p:cNvSpPr txBox="1"/>
          <p:nvPr>
            <p:ph idx="3" type="title"/>
          </p:nvPr>
        </p:nvSpPr>
        <p:spPr>
          <a:xfrm>
            <a:off x="45720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8"/>
          <p:cNvSpPr txBox="1"/>
          <p:nvPr>
            <p:ph idx="1" type="body"/>
          </p:nvPr>
        </p:nvSpPr>
        <p:spPr>
          <a:xfrm>
            <a:off x="45720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4" type="title"/>
          </p:nvPr>
        </p:nvSpPr>
        <p:spPr>
          <a:xfrm>
            <a:off x="6359654" y="2492154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8"/>
          <p:cNvSpPr txBox="1"/>
          <p:nvPr>
            <p:ph idx="5" type="body"/>
          </p:nvPr>
        </p:nvSpPr>
        <p:spPr>
          <a:xfrm>
            <a:off x="6359654" y="3086671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6">
  <p:cSld name="CUSTOM_5_1_1_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3" name="Google Shape;413;p49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4" name="Google Shape;414;p49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5" name="Google Shape;415;p49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16" name="Google Shape;416;p49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7" name="Google Shape;417;p49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18" name="Google Shape;418;p49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20" name="Google Shape;420;p49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1" name="Google Shape;421;p49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2" name="Google Shape;422;p49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3" name="Google Shape;423;p49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10">
  <p:cSld name="CUSTOM_5_1_1_1_1_1_2">
    <p:bg>
      <p:bgPr>
        <a:solidFill>
          <a:srgbClr val="CF4100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26" name="Google Shape;426;p50"/>
          <p:cNvSpPr txBox="1"/>
          <p:nvPr>
            <p:ph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7" name="Google Shape;427;p50"/>
          <p:cNvSpPr txBox="1"/>
          <p:nvPr>
            <p:ph idx="2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8" name="Google Shape;428;p50"/>
          <p:cNvSpPr txBox="1"/>
          <p:nvPr>
            <p:ph idx="3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9" name="Google Shape;429;p50"/>
          <p:cNvSpPr txBox="1"/>
          <p:nvPr>
            <p:ph idx="4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0" name="Google Shape;430;p50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31" name="Google Shape;431;p50"/>
          <p:cNvSpPr txBox="1"/>
          <p:nvPr>
            <p:ph idx="5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2" name="Google Shape;432;p50"/>
          <p:cNvSpPr txBox="1"/>
          <p:nvPr>
            <p:ph idx="6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3" name="Google Shape;433;p50"/>
          <p:cNvSpPr txBox="1"/>
          <p:nvPr>
            <p:ph idx="7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4" name="Google Shape;434;p50"/>
          <p:cNvSpPr txBox="1"/>
          <p:nvPr>
            <p:ph idx="8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5" name="Google Shape;435;p50"/>
          <p:cNvSpPr txBox="1"/>
          <p:nvPr>
            <p:ph idx="9"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6" name="Google Shape;436;p50"/>
          <p:cNvSpPr txBox="1"/>
          <p:nvPr>
            <p:ph idx="13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1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301638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479060" y="3024767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301638" y="33331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479060" y="476883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818176" y="1636167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title"/>
          </p:nvPr>
        </p:nvSpPr>
        <p:spPr>
          <a:xfrm>
            <a:off x="818176" y="3412398"/>
            <a:ext cx="3283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818176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subTitle"/>
          </p:nvPr>
        </p:nvSpPr>
        <p:spPr>
          <a:xfrm>
            <a:off x="818176" y="42677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6227336" y="2484980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6404758" y="3935713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6227336" y="424411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6404758" y="5679780"/>
            <a:ext cx="47811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 txBox="1"/>
          <p:nvPr>
            <p:ph idx="4" type="title"/>
          </p:nvPr>
        </p:nvSpPr>
        <p:spPr>
          <a:xfrm>
            <a:off x="6743873" y="2547100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5" type="title"/>
          </p:nvPr>
        </p:nvSpPr>
        <p:spPr>
          <a:xfrm>
            <a:off x="6743873" y="4323332"/>
            <a:ext cx="341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6" type="subTitle"/>
          </p:nvPr>
        </p:nvSpPr>
        <p:spPr>
          <a:xfrm>
            <a:off x="6743873" y="342752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7" type="subTitle"/>
          </p:nvPr>
        </p:nvSpPr>
        <p:spPr>
          <a:xfrm>
            <a:off x="6743873" y="5178686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7">
  <p:cSld name="CUSTOM_5_1_1_1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1" name="Google Shape;441;p51"/>
          <p:cNvSpPr txBox="1"/>
          <p:nvPr>
            <p:ph type="title"/>
          </p:nvPr>
        </p:nvSpPr>
        <p:spPr>
          <a:xfrm>
            <a:off x="470405" y="2974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2" name="Google Shape;442;p51"/>
          <p:cNvSpPr txBox="1"/>
          <p:nvPr>
            <p:ph idx="2" type="title"/>
          </p:nvPr>
        </p:nvSpPr>
        <p:spPr>
          <a:xfrm>
            <a:off x="457210" y="6034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43" name="Google Shape;443;p51"/>
          <p:cNvSpPr/>
          <p:nvPr/>
        </p:nvSpPr>
        <p:spPr>
          <a:xfrm>
            <a:off x="457196" y="3559717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4" name="Google Shape;444;p51"/>
          <p:cNvSpPr txBox="1"/>
          <p:nvPr>
            <p:ph idx="3" type="title"/>
          </p:nvPr>
        </p:nvSpPr>
        <p:spPr>
          <a:xfrm>
            <a:off x="325258" y="2455000"/>
            <a:ext cx="2039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5" name="Google Shape;445;p51"/>
          <p:cNvSpPr txBox="1"/>
          <p:nvPr>
            <p:ph idx="4" type="title"/>
          </p:nvPr>
        </p:nvSpPr>
        <p:spPr>
          <a:xfrm>
            <a:off x="457210" y="3696867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46" name="Google Shape;446;p51"/>
          <p:cNvSpPr txBox="1"/>
          <p:nvPr>
            <p:ph idx="5" type="title"/>
          </p:nvPr>
        </p:nvSpPr>
        <p:spPr>
          <a:xfrm>
            <a:off x="457210" y="4128633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47" name="Google Shape;447;p51"/>
          <p:cNvSpPr txBox="1"/>
          <p:nvPr>
            <p:ph idx="6" type="title"/>
          </p:nvPr>
        </p:nvSpPr>
        <p:spPr>
          <a:xfrm>
            <a:off x="1704883" y="2569613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8" name="Google Shape;448;p51"/>
          <p:cNvSpPr/>
          <p:nvPr/>
        </p:nvSpPr>
        <p:spPr>
          <a:xfrm>
            <a:off x="4083472" y="450671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9" name="Google Shape;449;p51"/>
          <p:cNvSpPr txBox="1"/>
          <p:nvPr>
            <p:ph idx="7" type="title"/>
          </p:nvPr>
        </p:nvSpPr>
        <p:spPr>
          <a:xfrm>
            <a:off x="3953372" y="3402000"/>
            <a:ext cx="2141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0" name="Google Shape;450;p51"/>
          <p:cNvSpPr txBox="1"/>
          <p:nvPr>
            <p:ph idx="8" type="title"/>
          </p:nvPr>
        </p:nvSpPr>
        <p:spPr>
          <a:xfrm>
            <a:off x="4083471" y="4643860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1" name="Google Shape;451;p51"/>
          <p:cNvSpPr txBox="1"/>
          <p:nvPr>
            <p:ph idx="9" type="title"/>
          </p:nvPr>
        </p:nvSpPr>
        <p:spPr>
          <a:xfrm>
            <a:off x="4083471" y="5075626"/>
            <a:ext cx="97731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52" name="Google Shape;452;p51"/>
          <p:cNvSpPr txBox="1"/>
          <p:nvPr>
            <p:ph idx="13" type="title"/>
          </p:nvPr>
        </p:nvSpPr>
        <p:spPr>
          <a:xfrm>
            <a:off x="5350155" y="3516606"/>
            <a:ext cx="98922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8">
  <p:cSld name="CUSTOM_5_1_1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/>
          <p:nvPr/>
        </p:nvSpPr>
        <p:spPr>
          <a:xfrm>
            <a:off x="45720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2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52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7" name="Google Shape;457;p52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59" name="Google Shape;45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2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2" name="Google Shape;462;p52"/>
          <p:cNvSpPr/>
          <p:nvPr/>
        </p:nvSpPr>
        <p:spPr>
          <a:xfrm>
            <a:off x="6359654" y="3536467"/>
            <a:ext cx="48876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Key points 09">
  <p:cSld name="CUSTOM_5_1_1_1_1_1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53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7" name="Google Shape;467;p53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8" name="Google Shape;468;p53"/>
          <p:cNvSpPr txBox="1"/>
          <p:nvPr>
            <p:ph idx="1" type="body"/>
          </p:nvPr>
        </p:nvSpPr>
        <p:spPr>
          <a:xfrm>
            <a:off x="45720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69" name="Google Shape;46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>
            <p:ph idx="4" type="title"/>
          </p:nvPr>
        </p:nvSpPr>
        <p:spPr>
          <a:xfrm>
            <a:off x="63596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53"/>
          <p:cNvSpPr txBox="1"/>
          <p:nvPr>
            <p:ph idx="5" type="body"/>
          </p:nvPr>
        </p:nvSpPr>
        <p:spPr>
          <a:xfrm>
            <a:off x="6359654" y="36463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1">
  <p:cSld name="CUSTOM_6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/>
          <p:nvPr/>
        </p:nvSpPr>
        <p:spPr>
          <a:xfrm>
            <a:off x="8211877" y="4571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4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5" name="Google Shape;475;p54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77" name="Google Shape;477;p54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78" name="Google Shape;47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54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1" name="Google Shape;481;p54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54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10">
  <p:cSld name="CUSTOM_6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/>
          <p:nvPr/>
        </p:nvSpPr>
        <p:spPr>
          <a:xfrm>
            <a:off x="436155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 txBox="1"/>
          <p:nvPr>
            <p:ph type="title"/>
          </p:nvPr>
        </p:nvSpPr>
        <p:spPr>
          <a:xfrm>
            <a:off x="4572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6" name="Google Shape;486;p55"/>
          <p:cNvSpPr txBox="1"/>
          <p:nvPr>
            <p:ph idx="2" type="title"/>
          </p:nvPr>
        </p:nvSpPr>
        <p:spPr>
          <a:xfrm>
            <a:off x="457210" y="159131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87" name="Google Shape;487;p55"/>
          <p:cNvSpPr txBox="1"/>
          <p:nvPr>
            <p:ph idx="3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88" name="Google Shape;488;p55"/>
          <p:cNvSpPr txBox="1"/>
          <p:nvPr>
            <p:ph idx="1" type="body"/>
          </p:nvPr>
        </p:nvSpPr>
        <p:spPr>
          <a:xfrm>
            <a:off x="4571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89" name="Google Shape;48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idx="4" type="title"/>
          </p:nvPr>
        </p:nvSpPr>
        <p:spPr>
          <a:xfrm>
            <a:off x="826590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55"/>
          <p:cNvSpPr txBox="1"/>
          <p:nvPr>
            <p:ph idx="5" type="body"/>
          </p:nvPr>
        </p:nvSpPr>
        <p:spPr>
          <a:xfrm>
            <a:off x="826589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2" name="Google Shape;492;p55"/>
          <p:cNvSpPr txBox="1"/>
          <p:nvPr>
            <p:ph idx="6" type="title"/>
          </p:nvPr>
        </p:nvSpPr>
        <p:spPr>
          <a:xfrm>
            <a:off x="4361554" y="305178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55"/>
          <p:cNvSpPr txBox="1"/>
          <p:nvPr>
            <p:ph idx="7" type="body"/>
          </p:nvPr>
        </p:nvSpPr>
        <p:spPr>
          <a:xfrm>
            <a:off x="4361545" y="364630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4" name="Google Shape;494;p55"/>
          <p:cNvSpPr/>
          <p:nvPr/>
        </p:nvSpPr>
        <p:spPr>
          <a:xfrm>
            <a:off x="457205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/>
          <p:nvPr/>
        </p:nvSpPr>
        <p:spPr>
          <a:xfrm>
            <a:off x="8299430" y="3537641"/>
            <a:ext cx="3157200" cy="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2">
  <p:cSld name="CUSTOM_6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type="title"/>
          </p:nvPr>
        </p:nvSpPr>
        <p:spPr>
          <a:xfrm>
            <a:off x="457204" y="179605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6"/>
          <p:cNvSpPr txBox="1"/>
          <p:nvPr>
            <p:ph idx="2" type="title"/>
          </p:nvPr>
        </p:nvSpPr>
        <p:spPr>
          <a:xfrm>
            <a:off x="457210" y="335588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9" name="Google Shape;499;p56"/>
          <p:cNvSpPr txBox="1"/>
          <p:nvPr>
            <p:ph idx="3" type="title"/>
          </p:nvPr>
        </p:nvSpPr>
        <p:spPr>
          <a:xfrm>
            <a:off x="457210" y="641599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00" name="Google Shape;500;p56"/>
          <p:cNvSpPr txBox="1"/>
          <p:nvPr>
            <p:ph idx="1" type="body"/>
          </p:nvPr>
        </p:nvSpPr>
        <p:spPr>
          <a:xfrm>
            <a:off x="457200" y="239057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1" name="Google Shape;501;p56"/>
          <p:cNvSpPr txBox="1"/>
          <p:nvPr>
            <p:ph idx="4" type="title"/>
          </p:nvPr>
        </p:nvSpPr>
        <p:spPr>
          <a:xfrm>
            <a:off x="457204" y="40823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56"/>
          <p:cNvSpPr txBox="1"/>
          <p:nvPr>
            <p:ph idx="5" type="body"/>
          </p:nvPr>
        </p:nvSpPr>
        <p:spPr>
          <a:xfrm>
            <a:off x="457203" y="467682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3" name="Google Shape;503;p56"/>
          <p:cNvSpPr txBox="1"/>
          <p:nvPr>
            <p:ph idx="6" type="title"/>
          </p:nvPr>
        </p:nvSpPr>
        <p:spPr>
          <a:xfrm>
            <a:off x="6359654" y="30861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56"/>
          <p:cNvSpPr txBox="1"/>
          <p:nvPr>
            <p:ph idx="7" type="body"/>
          </p:nvPr>
        </p:nvSpPr>
        <p:spPr>
          <a:xfrm>
            <a:off x="6359650" y="3680625"/>
            <a:ext cx="5372100" cy="14829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3">
  <p:cSld name="CUSTOM_7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/>
          <p:nvPr/>
        </p:nvSpPr>
        <p:spPr>
          <a:xfrm>
            <a:off x="7092071" y="382967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07" name="Google Shape;507;p57"/>
          <p:cNvSpPr/>
          <p:nvPr/>
        </p:nvSpPr>
        <p:spPr>
          <a:xfrm>
            <a:off x="13050" y="0"/>
            <a:ext cx="121890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"/>
          <p:cNvSpPr txBox="1"/>
          <p:nvPr/>
        </p:nvSpPr>
        <p:spPr>
          <a:xfrm>
            <a:off x="4612793" y="6541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9" name="Google Shape;509;p57"/>
          <p:cNvSpPr txBox="1"/>
          <p:nvPr>
            <p:ph type="title"/>
          </p:nvPr>
        </p:nvSpPr>
        <p:spPr>
          <a:xfrm>
            <a:off x="4572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0" name="Google Shape;510;p57"/>
          <p:cNvSpPr txBox="1"/>
          <p:nvPr>
            <p:ph idx="2" type="title"/>
          </p:nvPr>
        </p:nvSpPr>
        <p:spPr>
          <a:xfrm>
            <a:off x="457210" y="22405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11" name="Google Shape;511;p57"/>
          <p:cNvSpPr txBox="1"/>
          <p:nvPr>
            <p:ph idx="3" type="title"/>
          </p:nvPr>
        </p:nvSpPr>
        <p:spPr>
          <a:xfrm>
            <a:off x="457210" y="25465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12" name="Google Shape;512;p57"/>
          <p:cNvSpPr txBox="1"/>
          <p:nvPr>
            <p:ph idx="1" type="body"/>
          </p:nvPr>
        </p:nvSpPr>
        <p:spPr>
          <a:xfrm>
            <a:off x="4571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3" name="Google Shape;513;p57"/>
          <p:cNvSpPr txBox="1"/>
          <p:nvPr>
            <p:ph idx="4" type="title"/>
          </p:nvPr>
        </p:nvSpPr>
        <p:spPr>
          <a:xfrm>
            <a:off x="826590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4" name="Google Shape;514;p57"/>
          <p:cNvSpPr txBox="1"/>
          <p:nvPr>
            <p:ph idx="5" type="body"/>
          </p:nvPr>
        </p:nvSpPr>
        <p:spPr>
          <a:xfrm>
            <a:off x="826589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5" name="Google Shape;515;p57"/>
          <p:cNvSpPr txBox="1"/>
          <p:nvPr>
            <p:ph idx="6" type="title"/>
          </p:nvPr>
        </p:nvSpPr>
        <p:spPr>
          <a:xfrm>
            <a:off x="4361554" y="3701033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6" name="Google Shape;516;p57"/>
          <p:cNvSpPr txBox="1"/>
          <p:nvPr>
            <p:ph idx="7" type="body"/>
          </p:nvPr>
        </p:nvSpPr>
        <p:spPr>
          <a:xfrm>
            <a:off x="4361545" y="4295550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4">
  <p:cSld name="CUSTOM_8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/>
          <p:nvPr/>
        </p:nvSpPr>
        <p:spPr>
          <a:xfrm>
            <a:off x="4022194" y="0"/>
            <a:ext cx="40221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9" name="Google Shape;519;p58"/>
          <p:cNvSpPr/>
          <p:nvPr/>
        </p:nvSpPr>
        <p:spPr>
          <a:xfrm>
            <a:off x="25" y="0"/>
            <a:ext cx="40221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0" name="Google Shape;520;p58"/>
          <p:cNvSpPr/>
          <p:nvPr/>
        </p:nvSpPr>
        <p:spPr>
          <a:xfrm>
            <a:off x="8044387" y="0"/>
            <a:ext cx="41898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1" name="Google Shape;521;p58"/>
          <p:cNvSpPr txBox="1"/>
          <p:nvPr>
            <p:ph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2" name="Google Shape;522;p58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3" name="Google Shape;523;p58"/>
          <p:cNvSpPr txBox="1"/>
          <p:nvPr>
            <p:ph idx="2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4" name="Google Shape;524;p58"/>
          <p:cNvSpPr txBox="1"/>
          <p:nvPr>
            <p:ph idx="3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5" name="Google Shape;525;p58"/>
          <p:cNvSpPr txBox="1"/>
          <p:nvPr>
            <p:ph idx="4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6" name="Google Shape;526;p58"/>
          <p:cNvSpPr txBox="1"/>
          <p:nvPr>
            <p:ph idx="5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7" name="Google Shape;527;p58"/>
          <p:cNvSpPr txBox="1"/>
          <p:nvPr>
            <p:ph idx="6" type="title"/>
          </p:nvPr>
        </p:nvSpPr>
        <p:spPr>
          <a:xfrm>
            <a:off x="457210" y="338912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8" name="Google Shape;528;p58"/>
          <p:cNvSpPr txBox="1"/>
          <p:nvPr>
            <p:ph idx="7" type="title"/>
          </p:nvPr>
        </p:nvSpPr>
        <p:spPr>
          <a:xfrm>
            <a:off x="457210" y="644924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5">
  <p:cSld name="CUSTOM_8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1" name="Google Shape;531;p59"/>
          <p:cNvSpPr txBox="1"/>
          <p:nvPr>
            <p:ph idx="2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32" name="Google Shape;532;p59"/>
          <p:cNvSpPr txBox="1"/>
          <p:nvPr>
            <p:ph idx="3" type="title"/>
          </p:nvPr>
        </p:nvSpPr>
        <p:spPr>
          <a:xfrm>
            <a:off x="4572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3" name="Google Shape;533;p59"/>
          <p:cNvSpPr txBox="1"/>
          <p:nvPr>
            <p:ph idx="1" type="body"/>
          </p:nvPr>
        </p:nvSpPr>
        <p:spPr>
          <a:xfrm>
            <a:off x="4571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4" name="Google Shape;534;p59"/>
          <p:cNvSpPr txBox="1"/>
          <p:nvPr>
            <p:ph idx="4" type="title"/>
          </p:nvPr>
        </p:nvSpPr>
        <p:spPr>
          <a:xfrm>
            <a:off x="826590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5" name="Google Shape;535;p59"/>
          <p:cNvSpPr txBox="1"/>
          <p:nvPr>
            <p:ph idx="5" type="body"/>
          </p:nvPr>
        </p:nvSpPr>
        <p:spPr>
          <a:xfrm>
            <a:off x="826589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6" name="Google Shape;536;p59"/>
          <p:cNvSpPr txBox="1"/>
          <p:nvPr>
            <p:ph idx="6" type="title"/>
          </p:nvPr>
        </p:nvSpPr>
        <p:spPr>
          <a:xfrm>
            <a:off x="4361554" y="2396608"/>
            <a:ext cx="3507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7" name="Google Shape;537;p59"/>
          <p:cNvSpPr txBox="1"/>
          <p:nvPr>
            <p:ph idx="7" type="body"/>
          </p:nvPr>
        </p:nvSpPr>
        <p:spPr>
          <a:xfrm>
            <a:off x="4361545" y="2991125"/>
            <a:ext cx="33948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9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40" name="Google Shape;540;p60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1" name="Google Shape;541;p60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2" name="Google Shape;542;p60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3" name="Google Shape;543;p60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4" name="Google Shape;544;p60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5" name="Google Shape;545;p60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6" name="Google Shape;546;p60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47" name="Google Shape;547;p60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8" name="Google Shape;548;p60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Roboto Condensed"/>
              <a:buNone/>
              <a:defRPr b="1" sz="6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Roboto Condensed"/>
              <a:buNone/>
              <a:defRPr b="1" sz="1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50" name="Google Shape;550;p60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51" name="Google Shape;551;p60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2700"/>
              <a:buFont typeface="Roboto Condensed"/>
              <a:buNone/>
              <a:defRPr b="1" sz="27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2" name="Google Shape;552;p60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3" name="Google Shape;553;p60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54" name="Google Shape;554;p60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2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" name="Google Shape;70;p7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7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7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7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7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7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7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Key points 07">
  <p:cSld name="CUSTOM_9_1">
    <p:bg>
      <p:bgPr>
        <a:solidFill>
          <a:srgbClr val="CF4100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/>
          <p:nvPr/>
        </p:nvSpPr>
        <p:spPr>
          <a:xfrm>
            <a:off x="45720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58" name="Google Shape;558;p61"/>
          <p:cNvSpPr txBox="1"/>
          <p:nvPr>
            <p:ph type="title"/>
          </p:nvPr>
        </p:nvSpPr>
        <p:spPr>
          <a:xfrm>
            <a:off x="32526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9" name="Google Shape;559;p61"/>
          <p:cNvSpPr txBox="1"/>
          <p:nvPr>
            <p:ph idx="2" type="title"/>
          </p:nvPr>
        </p:nvSpPr>
        <p:spPr>
          <a:xfrm>
            <a:off x="32526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0" name="Google Shape;560;p61"/>
          <p:cNvSpPr txBox="1"/>
          <p:nvPr>
            <p:ph idx="3" type="title"/>
          </p:nvPr>
        </p:nvSpPr>
        <p:spPr>
          <a:xfrm>
            <a:off x="32526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61"/>
          <p:cNvSpPr txBox="1"/>
          <p:nvPr>
            <p:ph idx="4" type="title"/>
          </p:nvPr>
        </p:nvSpPr>
        <p:spPr>
          <a:xfrm>
            <a:off x="236460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2" name="Google Shape;562;p61"/>
          <p:cNvSpPr txBox="1"/>
          <p:nvPr>
            <p:ph idx="5" type="title"/>
          </p:nvPr>
        </p:nvSpPr>
        <p:spPr>
          <a:xfrm>
            <a:off x="4011735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61"/>
          <p:cNvSpPr txBox="1"/>
          <p:nvPr>
            <p:ph idx="6" type="title"/>
          </p:nvPr>
        </p:nvSpPr>
        <p:spPr>
          <a:xfrm>
            <a:off x="4011735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4" name="Google Shape;564;p61"/>
          <p:cNvSpPr txBox="1"/>
          <p:nvPr>
            <p:ph idx="7" type="title"/>
          </p:nvPr>
        </p:nvSpPr>
        <p:spPr>
          <a:xfrm>
            <a:off x="4011735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5" name="Google Shape;565;p61"/>
          <p:cNvSpPr txBox="1"/>
          <p:nvPr>
            <p:ph idx="8" type="title"/>
          </p:nvPr>
        </p:nvSpPr>
        <p:spPr>
          <a:xfrm>
            <a:off x="6051080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6" name="Google Shape;566;p61"/>
          <p:cNvSpPr txBox="1"/>
          <p:nvPr>
            <p:ph idx="9" type="title"/>
          </p:nvPr>
        </p:nvSpPr>
        <p:spPr>
          <a:xfrm>
            <a:off x="7698210" y="2455000"/>
            <a:ext cx="29676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 Condensed"/>
              <a:buNone/>
              <a:defRPr b="1" sz="6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7" name="Google Shape;567;p61"/>
          <p:cNvSpPr txBox="1"/>
          <p:nvPr>
            <p:ph idx="13" type="title"/>
          </p:nvPr>
        </p:nvSpPr>
        <p:spPr>
          <a:xfrm>
            <a:off x="7698210" y="3696867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8" name="Google Shape;568;p61"/>
          <p:cNvSpPr txBox="1"/>
          <p:nvPr>
            <p:ph idx="14" type="title"/>
          </p:nvPr>
        </p:nvSpPr>
        <p:spPr>
          <a:xfrm>
            <a:off x="7698210" y="4128633"/>
            <a:ext cx="2931600" cy="501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9" name="Google Shape;569;p61"/>
          <p:cNvSpPr txBox="1"/>
          <p:nvPr>
            <p:ph idx="15" type="title"/>
          </p:nvPr>
        </p:nvSpPr>
        <p:spPr>
          <a:xfrm>
            <a:off x="9737555" y="2569625"/>
            <a:ext cx="10410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Condensed"/>
              <a:buNone/>
              <a:defRPr b="1" sz="2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0" name="Google Shape;570;p61"/>
          <p:cNvSpPr/>
          <p:nvPr/>
        </p:nvSpPr>
        <p:spPr>
          <a:xfrm>
            <a:off x="4185751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1" name="Google Shape;571;p61"/>
          <p:cNvSpPr/>
          <p:nvPr/>
        </p:nvSpPr>
        <p:spPr>
          <a:xfrm>
            <a:off x="7836976" y="3559729"/>
            <a:ext cx="18360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72" name="Google Shape;572;p61"/>
          <p:cNvSpPr txBox="1"/>
          <p:nvPr>
            <p:ph idx="16" type="title"/>
          </p:nvPr>
        </p:nvSpPr>
        <p:spPr>
          <a:xfrm>
            <a:off x="457210" y="336690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b="1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p61"/>
          <p:cNvSpPr txBox="1"/>
          <p:nvPr>
            <p:ph idx="17" type="title"/>
          </p:nvPr>
        </p:nvSpPr>
        <p:spPr>
          <a:xfrm>
            <a:off x="457210" y="642702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1">
  <p:cSld name="CUSTOM_10">
    <p:bg>
      <p:bgPr>
        <a:solidFill>
          <a:schemeClr val="lt2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76" name="Google Shape;576;p62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7" name="Google Shape;577;p62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78" name="Google Shape;578;p62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9" name="Google Shape;579;p62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0" name="Google Shape;580;p62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1" name="Google Shape;581;p62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2" name="Google Shape;582;p62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83" name="Google Shape;583;p62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4" name="Google Shape;584;p62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5" name="Google Shape;585;p62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6" name="Google Shape;586;p62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87" name="Google Shape;587;p62"/>
          <p:cNvSpPr txBox="1"/>
          <p:nvPr>
            <p:ph idx="15" type="title"/>
          </p:nvPr>
        </p:nvSpPr>
        <p:spPr>
          <a:xfrm>
            <a:off x="7092074" y="55122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8" name="Google Shape;588;p62"/>
          <p:cNvSpPr txBox="1"/>
          <p:nvPr>
            <p:ph idx="16" type="title"/>
          </p:nvPr>
        </p:nvSpPr>
        <p:spPr>
          <a:xfrm>
            <a:off x="7092074" y="59090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2">
  <p:cSld name="CUSTOM_10_3">
    <p:bg>
      <p:bgPr>
        <a:solidFill>
          <a:schemeClr val="lt2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/>
          <p:nvPr>
            <p:ph type="title"/>
          </p:nvPr>
        </p:nvSpPr>
        <p:spPr>
          <a:xfrm>
            <a:off x="1980775" y="19812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1" name="Google Shape;591;p63"/>
          <p:cNvSpPr txBox="1"/>
          <p:nvPr>
            <p:ph idx="2" type="title"/>
          </p:nvPr>
        </p:nvSpPr>
        <p:spPr>
          <a:xfrm>
            <a:off x="1980775" y="23780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2" name="Google Shape;592;p63"/>
          <p:cNvSpPr txBox="1"/>
          <p:nvPr>
            <p:ph idx="3" type="title"/>
          </p:nvPr>
        </p:nvSpPr>
        <p:spPr>
          <a:xfrm>
            <a:off x="1980775" y="32565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3" name="Google Shape;593;p63"/>
          <p:cNvSpPr txBox="1"/>
          <p:nvPr>
            <p:ph idx="4" type="title"/>
          </p:nvPr>
        </p:nvSpPr>
        <p:spPr>
          <a:xfrm>
            <a:off x="1980775" y="36533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4" name="Google Shape;594;p63"/>
          <p:cNvSpPr txBox="1"/>
          <p:nvPr>
            <p:ph idx="5" type="title"/>
          </p:nvPr>
        </p:nvSpPr>
        <p:spPr>
          <a:xfrm>
            <a:off x="1980775" y="45318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5" name="Google Shape;595;p63"/>
          <p:cNvSpPr txBox="1"/>
          <p:nvPr>
            <p:ph idx="6" type="title"/>
          </p:nvPr>
        </p:nvSpPr>
        <p:spPr>
          <a:xfrm>
            <a:off x="1980775" y="49286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6" name="Google Shape;596;p63"/>
          <p:cNvSpPr txBox="1"/>
          <p:nvPr>
            <p:ph idx="7" type="title"/>
          </p:nvPr>
        </p:nvSpPr>
        <p:spPr>
          <a:xfrm>
            <a:off x="7244474" y="2590808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7" name="Google Shape;597;p63"/>
          <p:cNvSpPr txBox="1"/>
          <p:nvPr>
            <p:ph idx="8" type="title"/>
          </p:nvPr>
        </p:nvSpPr>
        <p:spPr>
          <a:xfrm>
            <a:off x="7244474" y="2987608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98" name="Google Shape;598;p63"/>
          <p:cNvSpPr txBox="1"/>
          <p:nvPr>
            <p:ph idx="9" type="title"/>
          </p:nvPr>
        </p:nvSpPr>
        <p:spPr>
          <a:xfrm>
            <a:off x="7244474" y="3866142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9" name="Google Shape;599;p63"/>
          <p:cNvSpPr txBox="1"/>
          <p:nvPr>
            <p:ph idx="13" type="title"/>
          </p:nvPr>
        </p:nvSpPr>
        <p:spPr>
          <a:xfrm>
            <a:off x="7244474" y="4262942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0" name="Google Shape;600;p63"/>
          <p:cNvSpPr txBox="1"/>
          <p:nvPr>
            <p:ph idx="14" type="title"/>
          </p:nvPr>
        </p:nvSpPr>
        <p:spPr>
          <a:xfrm>
            <a:off x="7244474" y="5141475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1" name="Google Shape;601;p63"/>
          <p:cNvSpPr txBox="1"/>
          <p:nvPr>
            <p:ph idx="15" type="title"/>
          </p:nvPr>
        </p:nvSpPr>
        <p:spPr>
          <a:xfrm>
            <a:off x="7244474" y="5538275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3">
  <p:cSld name="CUSTOM_10_2">
    <p:bg>
      <p:bgPr>
        <a:solidFill>
          <a:schemeClr val="lt2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04" name="Google Shape;604;p64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5" name="Google Shape;605;p64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6" name="Google Shape;606;p64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7" name="Google Shape;607;p64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8" name="Google Shape;608;p64"/>
          <p:cNvSpPr txBox="1"/>
          <p:nvPr>
            <p:ph idx="5" type="title"/>
          </p:nvPr>
        </p:nvSpPr>
        <p:spPr>
          <a:xfrm>
            <a:off x="1828375" y="4902600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9" name="Google Shape;609;p64"/>
          <p:cNvSpPr txBox="1"/>
          <p:nvPr>
            <p:ph idx="6" type="title"/>
          </p:nvPr>
        </p:nvSpPr>
        <p:spPr>
          <a:xfrm>
            <a:off x="1828375" y="5299400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0" name="Google Shape;610;p64"/>
          <p:cNvSpPr txBox="1"/>
          <p:nvPr>
            <p:ph idx="7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11" name="Google Shape;611;p64"/>
          <p:cNvSpPr txBox="1"/>
          <p:nvPr>
            <p:ph idx="8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2" name="Google Shape;612;p64"/>
          <p:cNvSpPr txBox="1"/>
          <p:nvPr>
            <p:ph idx="9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3" name="Google Shape;613;p64"/>
          <p:cNvSpPr txBox="1"/>
          <p:nvPr>
            <p:ph idx="13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4" name="Google Shape;614;p64"/>
          <p:cNvSpPr txBox="1"/>
          <p:nvPr>
            <p:ph idx="14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4">
  <p:cSld name="CUSTOM_10_1"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17" name="Google Shape;617;p65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8" name="Google Shape;618;p65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9" name="Google Shape;619;p65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0" name="Google Shape;620;p65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1" name="Google Shape;621;p65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22" name="Google Shape;622;p65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65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4" name="Google Shape;624;p65"/>
          <p:cNvSpPr txBox="1"/>
          <p:nvPr>
            <p:ph idx="8" type="title"/>
          </p:nvPr>
        </p:nvSpPr>
        <p:spPr>
          <a:xfrm>
            <a:off x="7092074" y="42368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5" name="Google Shape;625;p65"/>
          <p:cNvSpPr txBox="1"/>
          <p:nvPr>
            <p:ph idx="9" type="title"/>
          </p:nvPr>
        </p:nvSpPr>
        <p:spPr>
          <a:xfrm>
            <a:off x="7092074" y="46336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5">
  <p:cSld name="CUSTOM_10_1_1">
    <p:bg>
      <p:bgPr>
        <a:solidFill>
          <a:schemeClr val="lt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8" name="Google Shape;628;p66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66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0" name="Google Shape;630;p66"/>
          <p:cNvSpPr txBox="1"/>
          <p:nvPr>
            <p:ph idx="3" type="title"/>
          </p:nvPr>
        </p:nvSpPr>
        <p:spPr>
          <a:xfrm>
            <a:off x="1828375" y="3627267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1" name="Google Shape;631;p66"/>
          <p:cNvSpPr txBox="1"/>
          <p:nvPr>
            <p:ph idx="4" type="title"/>
          </p:nvPr>
        </p:nvSpPr>
        <p:spPr>
          <a:xfrm>
            <a:off x="1828375" y="4024067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2" name="Google Shape;632;p66"/>
          <p:cNvSpPr txBox="1"/>
          <p:nvPr>
            <p:ph idx="5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33" name="Google Shape;633;p66"/>
          <p:cNvSpPr txBox="1"/>
          <p:nvPr>
            <p:ph idx="6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4" name="Google Shape;634;p66"/>
          <p:cNvSpPr txBox="1"/>
          <p:nvPr>
            <p:ph idx="7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06">
  <p:cSld name="CUSTOM_10_1_1_1">
    <p:bg>
      <p:bgPr>
        <a:solidFill>
          <a:schemeClr val="lt2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/>
          <p:nvPr/>
        </p:nvSpPr>
        <p:spPr>
          <a:xfrm>
            <a:off x="5829293" y="1570067"/>
            <a:ext cx="5999700" cy="3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37" name="Google Shape;637;p67"/>
          <p:cNvSpPr txBox="1"/>
          <p:nvPr>
            <p:ph type="title"/>
          </p:nvPr>
        </p:nvSpPr>
        <p:spPr>
          <a:xfrm>
            <a:off x="1828375" y="23519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8" name="Google Shape;638;p67"/>
          <p:cNvSpPr txBox="1"/>
          <p:nvPr>
            <p:ph idx="2" type="title"/>
          </p:nvPr>
        </p:nvSpPr>
        <p:spPr>
          <a:xfrm>
            <a:off x="1828375" y="27487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39" name="Google Shape;639;p67"/>
          <p:cNvSpPr txBox="1"/>
          <p:nvPr>
            <p:ph idx="3" type="title"/>
          </p:nvPr>
        </p:nvSpPr>
        <p:spPr>
          <a:xfrm>
            <a:off x="1828375" y="749987"/>
            <a:ext cx="31173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40" name="Google Shape;640;p67"/>
          <p:cNvSpPr txBox="1"/>
          <p:nvPr>
            <p:ph idx="4" type="title"/>
          </p:nvPr>
        </p:nvSpPr>
        <p:spPr>
          <a:xfrm>
            <a:off x="7092074" y="2961533"/>
            <a:ext cx="43608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None/>
              <a:defRPr b="1" sz="2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1" name="Google Shape;641;p67"/>
          <p:cNvSpPr txBox="1"/>
          <p:nvPr>
            <p:ph idx="5" type="title"/>
          </p:nvPr>
        </p:nvSpPr>
        <p:spPr>
          <a:xfrm>
            <a:off x="7092074" y="3358333"/>
            <a:ext cx="4360800" cy="50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None/>
              <a:defRPr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A7B17"/>
          </p15:clr>
        </p15:guide>
        <p15:guide id="2" orient="horz" pos="2086">
          <p15:clr>
            <a:srgbClr val="FA7B17"/>
          </p15:clr>
        </p15:guide>
        <p15:guide id="3" orient="horz" pos="1141">
          <p15:clr>
            <a:srgbClr val="FA7B17"/>
          </p15:clr>
        </p15:guide>
        <p15:guide id="4" pos="3899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1">
  <p:cSld name="CUSTOM_1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8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4" name="Google Shape;644;p68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5" name="Google Shape;645;p68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2 - Light Background">
  <p:cSld name="CUSTOM_11_2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9"/>
          <p:cNvPicPr preferRelativeResize="0"/>
          <p:nvPr/>
        </p:nvPicPr>
        <p:blipFill rotWithShape="1">
          <a:blip r:embed="rId2">
            <a:alphaModFix/>
          </a:blip>
          <a:srcRect b="3418" l="3390" r="0" t="0"/>
          <a:stretch/>
        </p:blipFill>
        <p:spPr>
          <a:xfrm rot="-5400000">
            <a:off x="2660950" y="-2670001"/>
            <a:ext cx="6862952" cy="121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9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49" name="Google Shape;649;p69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0" name="Google Shape;650;p69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3">
  <p:cSld name="CUSTOM_11_2_1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/>
          <p:nvPr/>
        </p:nvSpPr>
        <p:spPr>
          <a:xfrm>
            <a:off x="6543563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0"/>
          <p:cNvSpPr/>
          <p:nvPr/>
        </p:nvSpPr>
        <p:spPr>
          <a:xfrm>
            <a:off x="7308605" y="100"/>
            <a:ext cx="4893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0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56" name="Google Shape;656;p70"/>
          <p:cNvSpPr txBox="1"/>
          <p:nvPr>
            <p:ph type="title"/>
          </p:nvPr>
        </p:nvSpPr>
        <p:spPr>
          <a:xfrm>
            <a:off x="1212775" y="2251300"/>
            <a:ext cx="47043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7" name="Google Shape;657;p70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 03">
  <p:cSld name="ONE_COLUMN_TEXT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479042" y="3655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479042" y="6078667"/>
            <a:ext cx="11595900" cy="2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301619" y="1574033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818157" y="1636167"/>
            <a:ext cx="38034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818157" y="251657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/>
        </p:nvSpPr>
        <p:spPr>
          <a:xfrm>
            <a:off x="301619" y="3921967"/>
            <a:ext cx="70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43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Google Shape;92;p8"/>
          <p:cNvSpPr txBox="1"/>
          <p:nvPr>
            <p:ph idx="2" type="title"/>
          </p:nvPr>
        </p:nvSpPr>
        <p:spPr>
          <a:xfrm>
            <a:off x="818157" y="4001200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b="1" sz="24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3" type="subTitle"/>
          </p:nvPr>
        </p:nvSpPr>
        <p:spPr>
          <a:xfrm>
            <a:off x="818157" y="485654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/>
        </p:nvSpPr>
        <p:spPr>
          <a:xfrm>
            <a:off x="333263" y="305067"/>
            <a:ext cx="6188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Contents</a:t>
            </a:r>
            <a:endParaRPr b="1" sz="16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" name="Google Shape;95;p8"/>
          <p:cNvSpPr txBox="1"/>
          <p:nvPr>
            <p:ph idx="4" type="title"/>
          </p:nvPr>
        </p:nvSpPr>
        <p:spPr>
          <a:xfrm>
            <a:off x="6674923" y="171921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8"/>
          <p:cNvSpPr txBox="1"/>
          <p:nvPr>
            <p:ph idx="5" type="title"/>
          </p:nvPr>
        </p:nvSpPr>
        <p:spPr>
          <a:xfrm>
            <a:off x="6674923" y="2288667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8"/>
          <p:cNvSpPr txBox="1"/>
          <p:nvPr>
            <p:ph idx="6" type="title"/>
          </p:nvPr>
        </p:nvSpPr>
        <p:spPr>
          <a:xfrm>
            <a:off x="6674923" y="2822136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8"/>
          <p:cNvSpPr txBox="1"/>
          <p:nvPr>
            <p:ph idx="7" type="subTitle"/>
          </p:nvPr>
        </p:nvSpPr>
        <p:spPr>
          <a:xfrm>
            <a:off x="6318699" y="1779200"/>
            <a:ext cx="3213300" cy="495600"/>
          </a:xfrm>
          <a:prstGeom prst="rect">
            <a:avLst/>
          </a:prstGeom>
        </p:spPr>
        <p:txBody>
          <a:bodyPr anchorCtr="0" anchor="t" bIns="91425" lIns="27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8"/>
          <p:cNvSpPr txBox="1"/>
          <p:nvPr>
            <p:ph idx="8" type="subTitle"/>
          </p:nvPr>
        </p:nvSpPr>
        <p:spPr>
          <a:xfrm>
            <a:off x="6232001" y="2327442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9" type="subTitle"/>
          </p:nvPr>
        </p:nvSpPr>
        <p:spPr>
          <a:xfrm>
            <a:off x="6225176" y="2854017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13" type="title"/>
          </p:nvPr>
        </p:nvSpPr>
        <p:spPr>
          <a:xfrm>
            <a:off x="6674923" y="401129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8"/>
          <p:cNvSpPr txBox="1"/>
          <p:nvPr>
            <p:ph idx="14" type="title"/>
          </p:nvPr>
        </p:nvSpPr>
        <p:spPr>
          <a:xfrm>
            <a:off x="6674923" y="4580744"/>
            <a:ext cx="3140100" cy="657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8"/>
          <p:cNvSpPr txBox="1"/>
          <p:nvPr>
            <p:ph idx="15" type="title"/>
          </p:nvPr>
        </p:nvSpPr>
        <p:spPr>
          <a:xfrm>
            <a:off x="6674923" y="5114212"/>
            <a:ext cx="3140100" cy="429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8"/>
          <p:cNvSpPr txBox="1"/>
          <p:nvPr>
            <p:ph idx="16" type="subTitle"/>
          </p:nvPr>
        </p:nvSpPr>
        <p:spPr>
          <a:xfrm>
            <a:off x="6232001" y="4071270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17" type="subTitle"/>
          </p:nvPr>
        </p:nvSpPr>
        <p:spPr>
          <a:xfrm>
            <a:off x="6232001" y="4619518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8"/>
          <p:cNvSpPr txBox="1"/>
          <p:nvPr>
            <p:ph idx="18" type="subTitle"/>
          </p:nvPr>
        </p:nvSpPr>
        <p:spPr>
          <a:xfrm>
            <a:off x="6225176" y="5146093"/>
            <a:ext cx="4442100" cy="495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None/>
              <a:defRPr sz="13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96">
          <p15:clr>
            <a:srgbClr val="FA7B17"/>
          </p15:clr>
        </p15:guide>
        <p15:guide id="2" orient="horz" pos="2844">
          <p15:clr>
            <a:srgbClr val="FA7B17"/>
          </p15:clr>
        </p15:guide>
        <p15:guide id="3" orient="horz" pos="3179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4 - Dark Background">
  <p:cSld name="CUSTOM_11_1">
    <p:bg>
      <p:bgPr>
        <a:solidFill>
          <a:srgbClr val="00000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6246" y="0"/>
            <a:ext cx="6242704" cy="611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1" name="Google Shape;661;p71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2" name="Google Shape;662;p71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200"/>
              <a:buFont typeface="Roboto Condensed"/>
              <a:buNone/>
              <a:defRPr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5">
  <p:cSld name="CUSTOM_11_1_1">
    <p:bg>
      <p:bgPr>
        <a:solidFill>
          <a:srgbClr val="CF4100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/>
          <p:nvPr/>
        </p:nvSpPr>
        <p:spPr>
          <a:xfrm>
            <a:off x="1212763" y="1902400"/>
            <a:ext cx="1550100" cy="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5" name="Google Shape;665;p72"/>
          <p:cNvSpPr txBox="1"/>
          <p:nvPr>
            <p:ph type="title"/>
          </p:nvPr>
        </p:nvSpPr>
        <p:spPr>
          <a:xfrm>
            <a:off x="1212773" y="2251300"/>
            <a:ext cx="6700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  <a:defRPr b="1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6" name="Google Shape;666;p72"/>
          <p:cNvSpPr txBox="1"/>
          <p:nvPr>
            <p:ph idx="1" type="subTitle"/>
          </p:nvPr>
        </p:nvSpPr>
        <p:spPr>
          <a:xfrm>
            <a:off x="1212763" y="472383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6">
  <p:cSld name="CUSTOM_12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/>
          <p:nvPr/>
        </p:nvSpPr>
        <p:spPr>
          <a:xfrm>
            <a:off x="7096478" y="40891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69" name="Google Shape;669;p73"/>
          <p:cNvSpPr txBox="1"/>
          <p:nvPr>
            <p:ph idx="1" type="subTitle"/>
          </p:nvPr>
        </p:nvSpPr>
        <p:spPr>
          <a:xfrm>
            <a:off x="7096471" y="43464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0" name="Google Shape;670;p73"/>
          <p:cNvSpPr txBox="1"/>
          <p:nvPr>
            <p:ph idx="2" type="subTitle"/>
          </p:nvPr>
        </p:nvSpPr>
        <p:spPr>
          <a:xfrm>
            <a:off x="7096476" y="5452575"/>
            <a:ext cx="29823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1" name="Google Shape;671;p73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72" name="Google Shape;672;p73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73" name="Google Shape;673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3"/>
          <p:cNvSpPr txBox="1"/>
          <p:nvPr>
            <p:ph idx="4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7">
  <p:cSld name="CUSTOM_12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/>
          <p:nvPr/>
        </p:nvSpPr>
        <p:spPr>
          <a:xfrm>
            <a:off x="6359653" y="441882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77" name="Google Shape;677;p74"/>
          <p:cNvSpPr txBox="1"/>
          <p:nvPr>
            <p:ph idx="1" type="subTitle"/>
          </p:nvPr>
        </p:nvSpPr>
        <p:spPr>
          <a:xfrm>
            <a:off x="6359646" y="699133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8" name="Google Shape;678;p74"/>
          <p:cNvSpPr txBox="1"/>
          <p:nvPr>
            <p:ph idx="2" type="subTitle"/>
          </p:nvPr>
        </p:nvSpPr>
        <p:spPr>
          <a:xfrm>
            <a:off x="6359652" y="1805267"/>
            <a:ext cx="9773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79" name="Google Shape;67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4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1" name="Google Shape;681;p74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82" name="Google Shape;682;p74"/>
          <p:cNvSpPr txBox="1"/>
          <p:nvPr>
            <p:ph idx="4" type="body"/>
          </p:nvPr>
        </p:nvSpPr>
        <p:spPr>
          <a:xfrm>
            <a:off x="457200" y="3645675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3" name="Google Shape;683;p74"/>
          <p:cNvSpPr txBox="1"/>
          <p:nvPr>
            <p:ph idx="5" type="body"/>
          </p:nvPr>
        </p:nvSpPr>
        <p:spPr>
          <a:xfrm>
            <a:off x="6359653" y="3645675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0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8">
  <p:cSld name="CUSTOM_12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/>
          <p:nvPr/>
        </p:nvSpPr>
        <p:spPr>
          <a:xfrm>
            <a:off x="461459" y="4771015"/>
            <a:ext cx="1550100" cy="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86" name="Google Shape;686;p75"/>
          <p:cNvSpPr txBox="1"/>
          <p:nvPr>
            <p:ph idx="1" type="subTitle"/>
          </p:nvPr>
        </p:nvSpPr>
        <p:spPr>
          <a:xfrm>
            <a:off x="457201" y="5028267"/>
            <a:ext cx="39291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Condensed"/>
              <a:buNone/>
              <a:defRPr b="1" sz="1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7" name="Google Shape;687;p75"/>
          <p:cNvSpPr txBox="1"/>
          <p:nvPr>
            <p:ph idx="2" type="subTitle"/>
          </p:nvPr>
        </p:nvSpPr>
        <p:spPr>
          <a:xfrm>
            <a:off x="457203" y="6134400"/>
            <a:ext cx="5482500" cy="52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Roboto"/>
              <a:buNone/>
              <a:defRPr sz="11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88" name="Google Shape;68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5"/>
          <p:cNvSpPr txBox="1"/>
          <p:nvPr>
            <p:ph idx="3" type="body"/>
          </p:nvPr>
        </p:nvSpPr>
        <p:spPr>
          <a:xfrm>
            <a:off x="457200" y="1828800"/>
            <a:ext cx="53721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0" name="Google Shape;690;p75"/>
          <p:cNvSpPr txBox="1"/>
          <p:nvPr>
            <p:ph idx="4" type="body"/>
          </p:nvPr>
        </p:nvSpPr>
        <p:spPr>
          <a:xfrm>
            <a:off x="6359653" y="18288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07">
          <p15:clr>
            <a:srgbClr val="FA7B17"/>
          </p15:clr>
        </p15:guide>
        <p15:guide id="2" orient="horz" pos="2590">
          <p15:clr>
            <a:srgbClr val="FA7B17"/>
          </p15:clr>
        </p15:guide>
        <p15:guide id="3" orient="horz" pos="2595">
          <p15:clr>
            <a:srgbClr val="FA7B17"/>
          </p15:clr>
        </p15:guide>
        <p15:guide id="4" orient="horz" pos="1152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1">
  <p:cSld name="CUSTOM_13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/>
          <p:nvPr/>
        </p:nvSpPr>
        <p:spPr>
          <a:xfrm>
            <a:off x="6246837" y="0"/>
            <a:ext cx="59421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8967" y="1737800"/>
            <a:ext cx="6111201" cy="44364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694" name="Google Shape;694;p76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95" name="Google Shape;695;p76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696" name="Google Shape;6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6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ography 02">
  <p:cSld name="CUSTOM_14">
    <p:bg>
      <p:bgPr>
        <a:solidFill>
          <a:schemeClr val="lt2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9929" y="564134"/>
            <a:ext cx="8149092" cy="5915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1">
  <p:cSld name="CUSTOM_15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8"/>
          <p:cNvSpPr/>
          <p:nvPr/>
        </p:nvSpPr>
        <p:spPr>
          <a:xfrm>
            <a:off x="820758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8"/>
          <p:cNvSpPr/>
          <p:nvPr/>
        </p:nvSpPr>
        <p:spPr>
          <a:xfrm>
            <a:off x="9809445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8324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6" name="Google Shape;706;p7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07" name="Google Shape;7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2">
  <p:cSld name="CUSTOM_15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9"/>
          <p:cNvSpPr/>
          <p:nvPr/>
        </p:nvSpPr>
        <p:spPr>
          <a:xfrm>
            <a:off x="0" y="1791067"/>
            <a:ext cx="39813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9"/>
          <p:cNvSpPr/>
          <p:nvPr/>
        </p:nvSpPr>
        <p:spPr>
          <a:xfrm>
            <a:off x="-228676" y="1004633"/>
            <a:ext cx="26184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839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9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4" name="Google Shape;714;p79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15" name="Google Shape;715;p79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16" name="Google Shape;7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macbook 03">
  <p:cSld name="Blank - Light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0"/>
          <p:cNvSpPr/>
          <p:nvPr/>
        </p:nvSpPr>
        <p:spPr>
          <a:xfrm>
            <a:off x="5829299" y="1791067"/>
            <a:ext cx="6690600" cy="50667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0"/>
          <p:cNvSpPr/>
          <p:nvPr/>
        </p:nvSpPr>
        <p:spPr>
          <a:xfrm>
            <a:off x="7426375" y="1004626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5697" y="1574767"/>
            <a:ext cx="6037560" cy="3864033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0"/>
          <p:cNvSpPr txBox="1"/>
          <p:nvPr>
            <p:ph idx="1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22" name="Google Shape;7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1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1" y="441870"/>
            <a:ext cx="1817411" cy="30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12718" l="36241" r="36238" t="22752"/>
          <a:stretch/>
        </p:blipFill>
        <p:spPr>
          <a:xfrm flipH="1" rot="5400000">
            <a:off x="2664338" y="-2692002"/>
            <a:ext cx="6858005" cy="1224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57193"/>
            <a:ext cx="181738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Font typeface="Roboto Condensed"/>
              <a:buNone/>
              <a:defRPr b="1" sz="5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1">
  <p:cSld name="Blank - Light_2">
    <p:bg>
      <p:bgPr>
        <a:solidFill>
          <a:schemeClr val="lt2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1"/>
          <p:cNvSpPr/>
          <p:nvPr/>
        </p:nvSpPr>
        <p:spPr>
          <a:xfrm>
            <a:off x="1100852" y="2803204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81"/>
          <p:cNvSpPr/>
          <p:nvPr/>
        </p:nvSpPr>
        <p:spPr>
          <a:xfrm>
            <a:off x="1100852" y="452262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81"/>
          <p:cNvSpPr/>
          <p:nvPr/>
        </p:nvSpPr>
        <p:spPr>
          <a:xfrm>
            <a:off x="8303526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81"/>
          <p:cNvSpPr/>
          <p:nvPr/>
        </p:nvSpPr>
        <p:spPr>
          <a:xfrm>
            <a:off x="8303526" y="2797517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p81"/>
          <p:cNvSpPr/>
          <p:nvPr/>
        </p:nvSpPr>
        <p:spPr>
          <a:xfrm>
            <a:off x="8303526" y="4551992"/>
            <a:ext cx="2834400" cy="1392300"/>
          </a:xfrm>
          <a:prstGeom prst="roundRect">
            <a:avLst>
              <a:gd fmla="val 37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9" name="Google Shape;72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1"/>
          <p:cNvSpPr/>
          <p:nvPr/>
        </p:nvSpPr>
        <p:spPr>
          <a:xfrm>
            <a:off x="1073552" y="942979"/>
            <a:ext cx="2834400" cy="1392300"/>
          </a:xfrm>
          <a:prstGeom prst="roundRect">
            <a:avLst>
              <a:gd fmla="val 377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81"/>
          <p:cNvSpPr txBox="1"/>
          <p:nvPr/>
        </p:nvSpPr>
        <p:spPr>
          <a:xfrm>
            <a:off x="8545046" y="1122471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2" name="Google Shape;732;p81"/>
          <p:cNvSpPr txBox="1"/>
          <p:nvPr/>
        </p:nvSpPr>
        <p:spPr>
          <a:xfrm>
            <a:off x="8528985" y="2937063"/>
            <a:ext cx="6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3" name="Google Shape;733;p81"/>
          <p:cNvSpPr txBox="1"/>
          <p:nvPr/>
        </p:nvSpPr>
        <p:spPr>
          <a:xfrm>
            <a:off x="8528985" y="4726938"/>
            <a:ext cx="6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4" name="Google Shape;734;p81"/>
          <p:cNvSpPr txBox="1"/>
          <p:nvPr/>
        </p:nvSpPr>
        <p:spPr>
          <a:xfrm>
            <a:off x="1321137" y="1122471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5" name="Google Shape;735;p81"/>
          <p:cNvSpPr txBox="1"/>
          <p:nvPr>
            <p:ph idx="1" type="subTitle"/>
          </p:nvPr>
        </p:nvSpPr>
        <p:spPr>
          <a:xfrm>
            <a:off x="1348425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6" name="Google Shape;736;p81"/>
          <p:cNvSpPr txBox="1"/>
          <p:nvPr/>
        </p:nvSpPr>
        <p:spPr>
          <a:xfrm>
            <a:off x="1321137" y="2937063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7" name="Google Shape;737;p81"/>
          <p:cNvSpPr txBox="1"/>
          <p:nvPr>
            <p:ph idx="2" type="subTitle"/>
          </p:nvPr>
        </p:nvSpPr>
        <p:spPr>
          <a:xfrm>
            <a:off x="1348425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8" name="Google Shape;738;p81"/>
          <p:cNvSpPr txBox="1"/>
          <p:nvPr/>
        </p:nvSpPr>
        <p:spPr>
          <a:xfrm>
            <a:off x="1321137" y="4726938"/>
            <a:ext cx="4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9" name="Google Shape;739;p81"/>
          <p:cNvSpPr txBox="1"/>
          <p:nvPr>
            <p:ph idx="3" type="subTitle"/>
          </p:nvPr>
        </p:nvSpPr>
        <p:spPr>
          <a:xfrm>
            <a:off x="1348425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0" name="Google Shape;740;p81"/>
          <p:cNvSpPr txBox="1"/>
          <p:nvPr>
            <p:ph idx="4" type="subTitle"/>
          </p:nvPr>
        </p:nvSpPr>
        <p:spPr>
          <a:xfrm>
            <a:off x="8545050" y="1538025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1" name="Google Shape;741;p81"/>
          <p:cNvSpPr txBox="1"/>
          <p:nvPr>
            <p:ph idx="5" type="subTitle"/>
          </p:nvPr>
        </p:nvSpPr>
        <p:spPr>
          <a:xfrm>
            <a:off x="8545050" y="34080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2" name="Google Shape;742;p81"/>
          <p:cNvSpPr txBox="1"/>
          <p:nvPr>
            <p:ph idx="6" type="subTitle"/>
          </p:nvPr>
        </p:nvSpPr>
        <p:spPr>
          <a:xfrm>
            <a:off x="8545050" y="5142500"/>
            <a:ext cx="2248200" cy="1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43" name="Google Shape;743;p81"/>
          <p:cNvGrpSpPr/>
          <p:nvPr/>
        </p:nvGrpSpPr>
        <p:grpSpPr>
          <a:xfrm>
            <a:off x="4767078" y="729000"/>
            <a:ext cx="2656841" cy="5400000"/>
            <a:chOff x="1919861" y="728663"/>
            <a:chExt cx="2657904" cy="5400000"/>
          </a:xfrm>
        </p:grpSpPr>
        <p:grpSp>
          <p:nvGrpSpPr>
            <p:cNvPr id="744" name="Google Shape;744;p81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45" name="Google Shape;745;p81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6" name="Google Shape;746;p81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7" name="Google Shape;747;p81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8" name="Google Shape;748;p81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49" name="Google Shape;749;p81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0" name="Google Shape;750;p81"/>
            <p:cNvSpPr/>
            <p:nvPr/>
          </p:nvSpPr>
          <p:spPr>
            <a:xfrm>
              <a:off x="2077621" y="854663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1">
  <p:cSld name="Blank - Light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2"/>
          <p:cNvSpPr/>
          <p:nvPr/>
        </p:nvSpPr>
        <p:spPr>
          <a:xfrm>
            <a:off x="6359650" y="1828800"/>
            <a:ext cx="577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2"/>
          <p:cNvSpPr/>
          <p:nvPr/>
        </p:nvSpPr>
        <p:spPr>
          <a:xfrm>
            <a:off x="9020576" y="6459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7204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2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6" name="Google Shape;756;p82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757" name="Google Shape;7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2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2">
  <p:cSld name="Blank - Light_1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3"/>
          <p:cNvSpPr/>
          <p:nvPr/>
        </p:nvSpPr>
        <p:spPr>
          <a:xfrm>
            <a:off x="0" y="1828800"/>
            <a:ext cx="5829300" cy="5028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3"/>
          <p:cNvSpPr/>
          <p:nvPr/>
        </p:nvSpPr>
        <p:spPr>
          <a:xfrm>
            <a:off x="1857169" y="4427800"/>
            <a:ext cx="3434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6008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3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4" name="Google Shape;764;p83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65" name="Google Shape;765;p83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66" name="Google Shape;7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Smartphone 02 ">
  <p:cSld name="Blank - Light_1_1_2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4"/>
          <p:cNvSpPr/>
          <p:nvPr/>
        </p:nvSpPr>
        <p:spPr>
          <a:xfrm>
            <a:off x="0" y="25"/>
            <a:ext cx="4695300" cy="68580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4"/>
          <p:cNvSpPr/>
          <p:nvPr/>
        </p:nvSpPr>
        <p:spPr>
          <a:xfrm>
            <a:off x="-152400" y="2758525"/>
            <a:ext cx="34830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84"/>
          <p:cNvGrpSpPr/>
          <p:nvPr/>
        </p:nvGrpSpPr>
        <p:grpSpPr>
          <a:xfrm>
            <a:off x="1304633" y="2166501"/>
            <a:ext cx="1771759" cy="3597480"/>
            <a:chOff x="1919861" y="728663"/>
            <a:chExt cx="2657904" cy="5400000"/>
          </a:xfrm>
        </p:grpSpPr>
        <p:grpSp>
          <p:nvGrpSpPr>
            <p:cNvPr id="771" name="Google Shape;771;p84"/>
            <p:cNvGrpSpPr/>
            <p:nvPr/>
          </p:nvGrpSpPr>
          <p:grpSpPr>
            <a:xfrm>
              <a:off x="1919861" y="728663"/>
              <a:ext cx="2657904" cy="5400000"/>
              <a:chOff x="1919861" y="728663"/>
              <a:chExt cx="2657904" cy="5400000"/>
            </a:xfrm>
          </p:grpSpPr>
          <p:sp>
            <p:nvSpPr>
              <p:cNvPr id="772" name="Google Shape;772;p84"/>
              <p:cNvSpPr/>
              <p:nvPr/>
            </p:nvSpPr>
            <p:spPr>
              <a:xfrm>
                <a:off x="1951621" y="728663"/>
                <a:ext cx="2592000" cy="5400000"/>
              </a:xfrm>
              <a:custGeom>
                <a:rect b="b" l="l" r="r" t="t"/>
                <a:pathLst>
                  <a:path extrusionOk="0" h="5400000" w="2592000">
                    <a:moveTo>
                      <a:pt x="274337" y="0"/>
                    </a:moveTo>
                    <a:lnTo>
                      <a:pt x="2317663" y="0"/>
                    </a:lnTo>
                    <a:cubicBezTo>
                      <a:pt x="2469175" y="0"/>
                      <a:pt x="2592000" y="122825"/>
                      <a:pt x="2592000" y="274337"/>
                    </a:cubicBezTo>
                    <a:lnTo>
                      <a:pt x="2592000" y="5125663"/>
                    </a:lnTo>
                    <a:cubicBezTo>
                      <a:pt x="2592000" y="5277175"/>
                      <a:pt x="2469175" y="5400000"/>
                      <a:pt x="2317663" y="5400000"/>
                    </a:cubicBezTo>
                    <a:lnTo>
                      <a:pt x="1435932" y="5400000"/>
                    </a:lnTo>
                    <a:lnTo>
                      <a:pt x="1432754" y="5387288"/>
                    </a:lnTo>
                    <a:lnTo>
                      <a:pt x="1159246" y="5387288"/>
                    </a:lnTo>
                    <a:lnTo>
                      <a:pt x="1156068" y="5400000"/>
                    </a:lnTo>
                    <a:lnTo>
                      <a:pt x="274337" y="5400000"/>
                    </a:lnTo>
                    <a:cubicBezTo>
                      <a:pt x="122825" y="5400000"/>
                      <a:pt x="0" y="5277175"/>
                      <a:pt x="0" y="5125663"/>
                    </a:cubicBezTo>
                    <a:lnTo>
                      <a:pt x="0" y="274337"/>
                    </a:lnTo>
                    <a:cubicBezTo>
                      <a:pt x="0" y="122825"/>
                      <a:pt x="122825" y="0"/>
                      <a:pt x="274337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>
                <a:outerShdw blurRad="190500" rotWithShape="0" algn="tr" dir="8100000" dist="1270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3" name="Google Shape;773;p84"/>
              <p:cNvSpPr/>
              <p:nvPr/>
            </p:nvSpPr>
            <p:spPr>
              <a:xfrm rot="5400000">
                <a:off x="4384694" y="2599751"/>
                <a:ext cx="360000" cy="26141"/>
              </a:xfrm>
              <a:custGeom>
                <a:rect b="b" l="l" r="r" t="t"/>
                <a:pathLst>
                  <a:path extrusionOk="0" h="26141" w="360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342000" y="0"/>
                    </a:lnTo>
                    <a:cubicBezTo>
                      <a:pt x="351941" y="0"/>
                      <a:pt x="360000" y="8059"/>
                      <a:pt x="360000" y="18000"/>
                    </a:cubicBezTo>
                    <a:lnTo>
                      <a:pt x="360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4" name="Google Shape;774;p84"/>
              <p:cNvSpPr/>
              <p:nvPr/>
            </p:nvSpPr>
            <p:spPr>
              <a:xfrm flipH="1" rot="-5400000">
                <a:off x="1788931" y="2635754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5" name="Google Shape;775;p84"/>
              <p:cNvSpPr/>
              <p:nvPr/>
            </p:nvSpPr>
            <p:spPr>
              <a:xfrm flipH="1" rot="-5400000">
                <a:off x="1788932" y="2275751"/>
                <a:ext cx="288000" cy="26141"/>
              </a:xfrm>
              <a:custGeom>
                <a:rect b="b" l="l" r="r" t="t"/>
                <a:pathLst>
                  <a:path extrusionOk="0" h="26141" w="288000">
                    <a:moveTo>
                      <a:pt x="0" y="26141"/>
                    </a:moveTo>
                    <a:lnTo>
                      <a:pt x="0" y="18000"/>
                    </a:lnTo>
                    <a:cubicBezTo>
                      <a:pt x="0" y="8059"/>
                      <a:pt x="8059" y="0"/>
                      <a:pt x="18000" y="0"/>
                    </a:cubicBezTo>
                    <a:lnTo>
                      <a:pt x="270000" y="0"/>
                    </a:lnTo>
                    <a:cubicBezTo>
                      <a:pt x="279941" y="0"/>
                      <a:pt x="288000" y="8059"/>
                      <a:pt x="288000" y="18000"/>
                    </a:cubicBezTo>
                    <a:lnTo>
                      <a:pt x="288000" y="261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76" name="Google Shape;776;p84"/>
            <p:cNvSpPr/>
            <p:nvPr/>
          </p:nvSpPr>
          <p:spPr>
            <a:xfrm>
              <a:off x="1978621" y="755663"/>
              <a:ext cx="2538000" cy="5346000"/>
            </a:xfrm>
            <a:custGeom>
              <a:rect b="b" l="l" r="r" t="t"/>
              <a:pathLst>
                <a:path extrusionOk="0" h="5346000" w="2538000">
                  <a:moveTo>
                    <a:pt x="251973" y="0"/>
                  </a:moveTo>
                  <a:lnTo>
                    <a:pt x="891001" y="0"/>
                  </a:lnTo>
                  <a:lnTo>
                    <a:pt x="899789" y="17999"/>
                  </a:lnTo>
                  <a:lnTo>
                    <a:pt x="1638211" y="17999"/>
                  </a:lnTo>
                  <a:lnTo>
                    <a:pt x="1647000" y="0"/>
                  </a:lnTo>
                  <a:lnTo>
                    <a:pt x="2286027" y="0"/>
                  </a:lnTo>
                  <a:cubicBezTo>
                    <a:pt x="2425188" y="0"/>
                    <a:pt x="2538000" y="112812"/>
                    <a:pt x="2538000" y="251973"/>
                  </a:cubicBezTo>
                  <a:lnTo>
                    <a:pt x="2538000" y="5094027"/>
                  </a:lnTo>
                  <a:cubicBezTo>
                    <a:pt x="2538000" y="5233188"/>
                    <a:pt x="2425188" y="5346000"/>
                    <a:pt x="2286027" y="5346000"/>
                  </a:cubicBezTo>
                  <a:lnTo>
                    <a:pt x="251973" y="5346000"/>
                  </a:lnTo>
                  <a:cubicBezTo>
                    <a:pt x="112812" y="5346000"/>
                    <a:pt x="0" y="5233188"/>
                    <a:pt x="0" y="5094027"/>
                  </a:cubicBezTo>
                  <a:lnTo>
                    <a:pt x="0" y="251973"/>
                  </a:lnTo>
                  <a:cubicBezTo>
                    <a:pt x="0" y="112812"/>
                    <a:pt x="112812" y="0"/>
                    <a:pt x="251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7" name="Google Shape;777;p84"/>
            <p:cNvSpPr/>
            <p:nvPr/>
          </p:nvSpPr>
          <p:spPr>
            <a:xfrm>
              <a:off x="2077621" y="854662"/>
              <a:ext cx="2340000" cy="5148000"/>
            </a:xfrm>
            <a:prstGeom prst="roundRect">
              <a:avLst>
                <a:gd fmla="val 8526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78" name="Google Shape;778;p84"/>
          <p:cNvSpPr/>
          <p:nvPr/>
        </p:nvSpPr>
        <p:spPr>
          <a:xfrm rot="5400000">
            <a:off x="3181764" y="3117063"/>
            <a:ext cx="1727827" cy="3597480"/>
          </a:xfrm>
          <a:custGeom>
            <a:rect b="b" l="l" r="r" t="t"/>
            <a:pathLst>
              <a:path extrusionOk="0" h="5400000" w="2592000">
                <a:moveTo>
                  <a:pt x="274337" y="0"/>
                </a:moveTo>
                <a:lnTo>
                  <a:pt x="2317663" y="0"/>
                </a:lnTo>
                <a:cubicBezTo>
                  <a:pt x="2469175" y="0"/>
                  <a:pt x="2592000" y="122825"/>
                  <a:pt x="2592000" y="274337"/>
                </a:cubicBezTo>
                <a:lnTo>
                  <a:pt x="2592000" y="5125663"/>
                </a:lnTo>
                <a:cubicBezTo>
                  <a:pt x="2592000" y="5277175"/>
                  <a:pt x="2469175" y="5400000"/>
                  <a:pt x="2317663" y="5400000"/>
                </a:cubicBezTo>
                <a:lnTo>
                  <a:pt x="1435932" y="5400000"/>
                </a:lnTo>
                <a:lnTo>
                  <a:pt x="1432754" y="5387288"/>
                </a:lnTo>
                <a:lnTo>
                  <a:pt x="1159246" y="5387288"/>
                </a:lnTo>
                <a:lnTo>
                  <a:pt x="1156068" y="5400000"/>
                </a:lnTo>
                <a:lnTo>
                  <a:pt x="274337" y="5400000"/>
                </a:lnTo>
                <a:cubicBezTo>
                  <a:pt x="122825" y="5400000"/>
                  <a:pt x="0" y="5277175"/>
                  <a:pt x="0" y="5125663"/>
                </a:cubicBezTo>
                <a:lnTo>
                  <a:pt x="0" y="274337"/>
                </a:lnTo>
                <a:cubicBezTo>
                  <a:pt x="0" y="122825"/>
                  <a:pt x="122825" y="0"/>
                  <a:pt x="274337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ffectLst>
            <a:outerShdw blurRad="190500" rotWithShape="0" algn="tr" dir="8100000" dist="127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84"/>
          <p:cNvSpPr/>
          <p:nvPr/>
        </p:nvSpPr>
        <p:spPr>
          <a:xfrm rot="10800000">
            <a:off x="4469275" y="5785051"/>
            <a:ext cx="239832" cy="17426"/>
          </a:xfrm>
          <a:custGeom>
            <a:rect b="b" l="l" r="r" t="t"/>
            <a:pathLst>
              <a:path extrusionOk="0" h="26141" w="360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342000" y="0"/>
                </a:lnTo>
                <a:cubicBezTo>
                  <a:pt x="351941" y="0"/>
                  <a:pt x="360000" y="8059"/>
                  <a:pt x="360000" y="18000"/>
                </a:cubicBezTo>
                <a:lnTo>
                  <a:pt x="360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84"/>
          <p:cNvSpPr/>
          <p:nvPr/>
        </p:nvSpPr>
        <p:spPr>
          <a:xfrm flipH="1">
            <a:off x="4469273" y="4030718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1" name="Google Shape;781;p84"/>
          <p:cNvSpPr/>
          <p:nvPr/>
        </p:nvSpPr>
        <p:spPr>
          <a:xfrm flipH="1">
            <a:off x="4709107" y="4030719"/>
            <a:ext cx="191866" cy="17426"/>
          </a:xfrm>
          <a:custGeom>
            <a:rect b="b" l="l" r="r" t="t"/>
            <a:pathLst>
              <a:path extrusionOk="0" h="26141" w="288000">
                <a:moveTo>
                  <a:pt x="0" y="26141"/>
                </a:moveTo>
                <a:lnTo>
                  <a:pt x="0" y="18000"/>
                </a:lnTo>
                <a:cubicBezTo>
                  <a:pt x="0" y="8059"/>
                  <a:pt x="8059" y="0"/>
                  <a:pt x="18000" y="0"/>
                </a:cubicBezTo>
                <a:lnTo>
                  <a:pt x="270000" y="0"/>
                </a:lnTo>
                <a:cubicBezTo>
                  <a:pt x="279941" y="0"/>
                  <a:pt x="288000" y="8059"/>
                  <a:pt x="288000" y="18000"/>
                </a:cubicBezTo>
                <a:lnTo>
                  <a:pt x="288000" y="2614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2" name="Google Shape;782;p84"/>
          <p:cNvSpPr/>
          <p:nvPr/>
        </p:nvSpPr>
        <p:spPr>
          <a:xfrm rot="5400000">
            <a:off x="3201828" y="3139050"/>
            <a:ext cx="1694115" cy="3555090"/>
          </a:xfrm>
          <a:custGeom>
            <a:rect b="b" l="l" r="r" t="t"/>
            <a:pathLst>
              <a:path extrusionOk="0" h="5346000" w="2538000">
                <a:moveTo>
                  <a:pt x="251973" y="0"/>
                </a:moveTo>
                <a:lnTo>
                  <a:pt x="891001" y="0"/>
                </a:lnTo>
                <a:lnTo>
                  <a:pt x="899789" y="17999"/>
                </a:lnTo>
                <a:lnTo>
                  <a:pt x="1638211" y="17999"/>
                </a:lnTo>
                <a:lnTo>
                  <a:pt x="1647000" y="0"/>
                </a:lnTo>
                <a:lnTo>
                  <a:pt x="2286027" y="0"/>
                </a:lnTo>
                <a:cubicBezTo>
                  <a:pt x="2425188" y="0"/>
                  <a:pt x="2538000" y="112812"/>
                  <a:pt x="2538000" y="251973"/>
                </a:cubicBezTo>
                <a:lnTo>
                  <a:pt x="2538000" y="5094027"/>
                </a:lnTo>
                <a:cubicBezTo>
                  <a:pt x="2538000" y="5233188"/>
                  <a:pt x="2425188" y="5346000"/>
                  <a:pt x="2286027" y="5346000"/>
                </a:cubicBezTo>
                <a:lnTo>
                  <a:pt x="251973" y="5346000"/>
                </a:lnTo>
                <a:cubicBezTo>
                  <a:pt x="112812" y="5346000"/>
                  <a:pt x="0" y="5233188"/>
                  <a:pt x="0" y="5094027"/>
                </a:cubicBezTo>
                <a:lnTo>
                  <a:pt x="0" y="251973"/>
                </a:lnTo>
                <a:cubicBezTo>
                  <a:pt x="0" y="112812"/>
                  <a:pt x="112812" y="0"/>
                  <a:pt x="251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84"/>
          <p:cNvSpPr/>
          <p:nvPr/>
        </p:nvSpPr>
        <p:spPr>
          <a:xfrm rot="5400000">
            <a:off x="3265839" y="3201731"/>
            <a:ext cx="1559700" cy="3429600"/>
          </a:xfrm>
          <a:prstGeom prst="roundRect">
            <a:avLst>
              <a:gd fmla="val 8526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p84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5" name="Google Shape;785;p84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86" name="Google Shape;786;p84"/>
          <p:cNvSpPr txBox="1"/>
          <p:nvPr>
            <p:ph idx="1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87" name="Google Shape;7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Ipad 03">
  <p:cSld name="Blank - Light_1_1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5"/>
          <p:cNvSpPr/>
          <p:nvPr/>
        </p:nvSpPr>
        <p:spPr>
          <a:xfrm>
            <a:off x="3934016" y="885600"/>
            <a:ext cx="84207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7855" y="845600"/>
            <a:ext cx="3813248" cy="51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5"/>
          <p:cNvSpPr txBox="1"/>
          <p:nvPr>
            <p:ph idx="1" type="subTitle"/>
          </p:nvPr>
        </p:nvSpPr>
        <p:spPr>
          <a:xfrm>
            <a:off x="415496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93" name="Google Shape;79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1">
  <p:cSld name="Blank - Light_1_1_1_1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9034" y="441867"/>
            <a:ext cx="1530117" cy="260468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6"/>
          <p:cNvSpPr/>
          <p:nvPr/>
        </p:nvSpPr>
        <p:spPr>
          <a:xfrm>
            <a:off x="0" y="2377000"/>
            <a:ext cx="6690600" cy="44808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6"/>
          <p:cNvSpPr/>
          <p:nvPr/>
        </p:nvSpPr>
        <p:spPr>
          <a:xfrm>
            <a:off x="7082594" y="519400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101" y="1132250"/>
            <a:ext cx="6332747" cy="459235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6"/>
          <p:cNvSpPr txBox="1"/>
          <p:nvPr>
            <p:ph idx="1" type="subTitle"/>
          </p:nvPr>
        </p:nvSpPr>
        <p:spPr>
          <a:xfrm>
            <a:off x="3590702" y="115221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0" name="Google Shape;800;p86"/>
          <p:cNvSpPr txBox="1"/>
          <p:nvPr>
            <p:ph idx="2" type="subTitle"/>
          </p:nvPr>
        </p:nvSpPr>
        <p:spPr>
          <a:xfrm>
            <a:off x="333597" y="5815733"/>
            <a:ext cx="3175200" cy="58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2">
  <p:cSld name="Blank - Light_1_1_1_1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7"/>
          <p:cNvSpPr/>
          <p:nvPr/>
        </p:nvSpPr>
        <p:spPr>
          <a:xfrm>
            <a:off x="441450" y="1828800"/>
            <a:ext cx="5387700" cy="50292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7"/>
          <p:cNvSpPr/>
          <p:nvPr/>
        </p:nvSpPr>
        <p:spPr>
          <a:xfrm>
            <a:off x="-50410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40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87"/>
          <p:cNvSpPr txBox="1"/>
          <p:nvPr>
            <p:ph idx="1" type="subTitle"/>
          </p:nvPr>
        </p:nvSpPr>
        <p:spPr>
          <a:xfrm>
            <a:off x="613913" y="1461938"/>
            <a:ext cx="1799400" cy="36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6" name="Google Shape;806;p87"/>
          <p:cNvSpPr txBox="1"/>
          <p:nvPr>
            <p:ph type="title"/>
          </p:nvPr>
        </p:nvSpPr>
        <p:spPr>
          <a:xfrm>
            <a:off x="6359649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7" name="Google Shape;807;p87"/>
          <p:cNvSpPr txBox="1"/>
          <p:nvPr>
            <p:ph idx="2" type="title"/>
          </p:nvPr>
        </p:nvSpPr>
        <p:spPr>
          <a:xfrm>
            <a:off x="6359649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08" name="Google Shape;808;p87"/>
          <p:cNvSpPr txBox="1"/>
          <p:nvPr>
            <p:ph idx="3" type="body"/>
          </p:nvPr>
        </p:nvSpPr>
        <p:spPr>
          <a:xfrm>
            <a:off x="6359651" y="2911125"/>
            <a:ext cx="56787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09" name="Google Shape;80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642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Browser 03">
  <p:cSld name="Blank - Light_1_1_1_1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8"/>
          <p:cNvSpPr/>
          <p:nvPr/>
        </p:nvSpPr>
        <p:spPr>
          <a:xfrm>
            <a:off x="7342963" y="1783967"/>
            <a:ext cx="4845900" cy="50739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8"/>
          <p:cNvSpPr/>
          <p:nvPr/>
        </p:nvSpPr>
        <p:spPr>
          <a:xfrm>
            <a:off x="5898457" y="1038767"/>
            <a:ext cx="53586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9105" y="1474983"/>
            <a:ext cx="5387751" cy="39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8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5" name="Google Shape;815;p88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816" name="Google Shape;8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8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6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1">
  <p:cSld name="CUSTOM_16_1">
    <p:bg>
      <p:bgPr>
        <a:solidFill>
          <a:schemeClr val="lt2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0"/>
          <p:cNvSpPr/>
          <p:nvPr/>
        </p:nvSpPr>
        <p:spPr>
          <a:xfrm rot="10800000">
            <a:off x="457200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1" name="Google Shape;821;p90"/>
          <p:cNvCxnSpPr>
            <a:stCxn id="820" idx="0"/>
            <a:endCxn id="822" idx="0"/>
          </p:cNvCxnSpPr>
          <p:nvPr/>
        </p:nvCxnSpPr>
        <p:spPr>
          <a:xfrm>
            <a:off x="784800" y="3884399"/>
            <a:ext cx="1066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2" name="Google Shape;822;p90"/>
          <p:cNvSpPr/>
          <p:nvPr/>
        </p:nvSpPr>
        <p:spPr>
          <a:xfrm>
            <a:off x="11118300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90"/>
          <p:cNvCxnSpPr>
            <a:endCxn id="822" idx="2"/>
          </p:cNvCxnSpPr>
          <p:nvPr/>
        </p:nvCxnSpPr>
        <p:spPr>
          <a:xfrm rot="10800000">
            <a:off x="11773500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90"/>
          <p:cNvSpPr/>
          <p:nvPr/>
        </p:nvSpPr>
        <p:spPr>
          <a:xfrm>
            <a:off x="391801" y="150802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90"/>
          <p:cNvSpPr/>
          <p:nvPr/>
        </p:nvSpPr>
        <p:spPr>
          <a:xfrm>
            <a:off x="1028900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90"/>
          <p:cNvCxnSpPr>
            <a:stCxn id="820" idx="2"/>
            <a:endCxn id="824" idx="4"/>
          </p:cNvCxnSpPr>
          <p:nvPr/>
        </p:nvCxnSpPr>
        <p:spPr>
          <a:xfrm rot="10800000">
            <a:off x="457200" y="1638899"/>
            <a:ext cx="0" cy="1917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90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8" name="Google Shape;828;p90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90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90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2014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1" name="Google Shape;831;p90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2" name="Google Shape;832;p90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33" name="Google Shape;833;p90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0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5" name="Google Shape;835;p90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2015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6" name="Google Shape;836;p90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7" name="Google Shape;837;p90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8" name="Google Shape;838;p90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2016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9" name="Google Shape;839;p90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0" name="Google Shape;840;p90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41" name="Google Shape;841;p90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42" name="Google Shape;842;p90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0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0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02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"/>
          <p:cNvPicPr preferRelativeResize="0"/>
          <p:nvPr/>
        </p:nvPicPr>
        <p:blipFill rotWithShape="1">
          <a:blip r:embed="rId2">
            <a:alphaModFix/>
          </a:blip>
          <a:srcRect b="35869" l="46105" r="19582" t="36774"/>
          <a:stretch/>
        </p:blipFill>
        <p:spPr>
          <a:xfrm>
            <a:off x="0" y="0"/>
            <a:ext cx="1218895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457195"/>
            <a:ext cx="1817411" cy="30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Roboto Condensed"/>
              <a:buNone/>
              <a:defRPr b="1" sz="5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2">
  <p:cSld name="CUSTOM_16_1_1">
    <p:bg>
      <p:bgPr>
        <a:solidFill>
          <a:schemeClr val="lt2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1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7" name="Google Shape;847;p91"/>
          <p:cNvCxnSpPr>
            <a:stCxn id="846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91"/>
          <p:cNvCxnSpPr>
            <a:stCxn id="846" idx="0"/>
            <a:endCxn id="849" idx="0"/>
          </p:cNvCxnSpPr>
          <p:nvPr/>
        </p:nvCxnSpPr>
        <p:spPr>
          <a:xfrm>
            <a:off x="796625" y="3884399"/>
            <a:ext cx="10595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91"/>
          <p:cNvSpPr/>
          <p:nvPr/>
        </p:nvSpPr>
        <p:spPr>
          <a:xfrm>
            <a:off x="11064725" y="38843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0" name="Google Shape;850;p91"/>
          <p:cNvCxnSpPr>
            <a:endCxn id="849" idx="2"/>
          </p:cNvCxnSpPr>
          <p:nvPr/>
        </p:nvCxnSpPr>
        <p:spPr>
          <a:xfrm rot="10800000">
            <a:off x="11719925" y="4211999"/>
            <a:ext cx="0" cy="264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91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p91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p91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p91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2017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5" name="Google Shape;855;p91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6" name="Google Shape;856;p91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57" name="Google Shape;857;p91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91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59" name="Google Shape;859;p91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2018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0" name="Google Shape;860;p91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1" name="Google Shape;861;p91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2" name="Google Shape;862;p91"/>
          <p:cNvSpPr txBox="1"/>
          <p:nvPr/>
        </p:nvSpPr>
        <p:spPr>
          <a:xfrm>
            <a:off x="8633151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2019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3" name="Google Shape;863;p91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4" name="Google Shape;864;p91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65" name="Google Shape;865;p91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66" name="Google Shape;866;p91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1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1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03">
  <p:cSld name="CUSTOM_16_1_1_1">
    <p:bg>
      <p:bgPr>
        <a:solidFill>
          <a:schemeClr val="lt2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2"/>
          <p:cNvSpPr/>
          <p:nvPr/>
        </p:nvSpPr>
        <p:spPr>
          <a:xfrm rot="10800000">
            <a:off x="469025" y="3229199"/>
            <a:ext cx="655200" cy="655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1" name="Google Shape;871;p92"/>
          <p:cNvCxnSpPr>
            <a:stCxn id="870" idx="2"/>
          </p:cNvCxnSpPr>
          <p:nvPr/>
        </p:nvCxnSpPr>
        <p:spPr>
          <a:xfrm rot="10800000">
            <a:off x="469025" y="-13501"/>
            <a:ext cx="0" cy="3570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2"/>
          <p:cNvCxnSpPr>
            <a:endCxn id="873" idx="6"/>
          </p:cNvCxnSpPr>
          <p:nvPr/>
        </p:nvCxnSpPr>
        <p:spPr>
          <a:xfrm flipH="1" rot="10800000">
            <a:off x="796602" y="3870576"/>
            <a:ext cx="8114100" cy="13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92"/>
          <p:cNvSpPr/>
          <p:nvPr/>
        </p:nvSpPr>
        <p:spPr>
          <a:xfrm>
            <a:off x="1567977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92"/>
          <p:cNvSpPr/>
          <p:nvPr/>
        </p:nvSpPr>
        <p:spPr>
          <a:xfrm>
            <a:off x="5372628" y="3819001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3" name="Google Shape;873;p92"/>
          <p:cNvSpPr/>
          <p:nvPr/>
        </p:nvSpPr>
        <p:spPr>
          <a:xfrm>
            <a:off x="8779902" y="3805176"/>
            <a:ext cx="130800" cy="130800"/>
          </a:xfrm>
          <a:prstGeom prst="ellipse">
            <a:avLst/>
          </a:prstGeom>
          <a:solidFill>
            <a:srgbClr val="CF4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6" name="Google Shape;876;p92"/>
          <p:cNvSpPr txBox="1"/>
          <p:nvPr/>
        </p:nvSpPr>
        <p:spPr>
          <a:xfrm>
            <a:off x="139787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2020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7" name="Google Shape;877;p92"/>
          <p:cNvSpPr txBox="1"/>
          <p:nvPr>
            <p:ph type="title"/>
          </p:nvPr>
        </p:nvSpPr>
        <p:spPr>
          <a:xfrm>
            <a:off x="1469576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8" name="Google Shape;878;p92"/>
          <p:cNvSpPr txBox="1"/>
          <p:nvPr>
            <p:ph idx="1" type="subTitle"/>
          </p:nvPr>
        </p:nvSpPr>
        <p:spPr>
          <a:xfrm>
            <a:off x="1469576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79" name="Google Shape;879;p92"/>
          <p:cNvCxnSpPr/>
          <p:nvPr/>
        </p:nvCxnSpPr>
        <p:spPr>
          <a:xfrm rot="10800000">
            <a:off x="1633376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92"/>
          <p:cNvCxnSpPr/>
          <p:nvPr/>
        </p:nvCxnSpPr>
        <p:spPr>
          <a:xfrm rot="10800000">
            <a:off x="5438027" y="3949799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1" name="Google Shape;881;p92"/>
          <p:cNvSpPr txBox="1"/>
          <p:nvPr/>
        </p:nvSpPr>
        <p:spPr>
          <a:xfrm>
            <a:off x="5202525" y="34256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2" name="Google Shape;882;p92"/>
          <p:cNvSpPr txBox="1"/>
          <p:nvPr>
            <p:ph idx="2" type="title"/>
          </p:nvPr>
        </p:nvSpPr>
        <p:spPr>
          <a:xfrm>
            <a:off x="5299274" y="2247375"/>
            <a:ext cx="2661600" cy="1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3" name="Google Shape;883;p92"/>
          <p:cNvSpPr txBox="1"/>
          <p:nvPr>
            <p:ph idx="3" type="subTitle"/>
          </p:nvPr>
        </p:nvSpPr>
        <p:spPr>
          <a:xfrm>
            <a:off x="5299274" y="2509734"/>
            <a:ext cx="26616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4" name="Google Shape;884;p92"/>
          <p:cNvSpPr txBox="1"/>
          <p:nvPr/>
        </p:nvSpPr>
        <p:spPr>
          <a:xfrm>
            <a:off x="8599026" y="3949799"/>
            <a:ext cx="552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5" name="Google Shape;885;p92"/>
          <p:cNvSpPr txBox="1"/>
          <p:nvPr>
            <p:ph idx="4" type="title"/>
          </p:nvPr>
        </p:nvSpPr>
        <p:spPr>
          <a:xfrm>
            <a:off x="8704851" y="4473379"/>
            <a:ext cx="2661600" cy="2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b="1"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6" name="Google Shape;886;p92"/>
          <p:cNvSpPr txBox="1"/>
          <p:nvPr>
            <p:ph idx="5" type="subTitle"/>
          </p:nvPr>
        </p:nvSpPr>
        <p:spPr>
          <a:xfrm>
            <a:off x="8704851" y="4773679"/>
            <a:ext cx="2661600" cy="11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87" name="Google Shape;887;p92"/>
          <p:cNvCxnSpPr/>
          <p:nvPr/>
        </p:nvCxnSpPr>
        <p:spPr>
          <a:xfrm rot="10800000">
            <a:off x="8845301" y="3268974"/>
            <a:ext cx="0" cy="614100"/>
          </a:xfrm>
          <a:prstGeom prst="straightConnector1">
            <a:avLst/>
          </a:prstGeom>
          <a:noFill/>
          <a:ln cap="flat" cmpd="sng" w="9525">
            <a:solidFill>
              <a:srgbClr val="CF41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8" name="Google Shape;888;p92"/>
          <p:cNvSpPr/>
          <p:nvPr/>
        </p:nvSpPr>
        <p:spPr>
          <a:xfrm>
            <a:off x="8187250" y="195167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92"/>
          <p:cNvSpPr/>
          <p:nvPr/>
        </p:nvSpPr>
        <p:spPr>
          <a:xfrm>
            <a:off x="4779975" y="4563899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2"/>
          <p:cNvSpPr/>
          <p:nvPr/>
        </p:nvSpPr>
        <p:spPr>
          <a:xfrm>
            <a:off x="975325" y="1979324"/>
            <a:ext cx="1316100" cy="13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69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2">
  <p:cSld name="CUSTOM_17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3"/>
          <p:cNvSpPr/>
          <p:nvPr/>
        </p:nvSpPr>
        <p:spPr>
          <a:xfrm>
            <a:off x="0" y="3428708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3"/>
          <p:cNvSpPr/>
          <p:nvPr/>
        </p:nvSpPr>
        <p:spPr>
          <a:xfrm>
            <a:off x="6085077" y="0"/>
            <a:ext cx="6094500" cy="3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93"/>
          <p:cNvSpPr txBox="1"/>
          <p:nvPr/>
        </p:nvSpPr>
        <p:spPr>
          <a:xfrm>
            <a:off x="7952410" y="1567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5" name="Google Shape;895;p93"/>
          <p:cNvSpPr txBox="1"/>
          <p:nvPr/>
        </p:nvSpPr>
        <p:spPr>
          <a:xfrm>
            <a:off x="1830742" y="4913133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6" name="Google Shape;896;p93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7" name="Google Shape;897;p93"/>
          <p:cNvSpPr txBox="1"/>
          <p:nvPr>
            <p:ph type="title"/>
          </p:nvPr>
        </p:nvSpPr>
        <p:spPr>
          <a:xfrm>
            <a:off x="457200" y="6005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898" name="Google Shape;898;p93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9" name="Google Shape;899;p93"/>
          <p:cNvSpPr txBox="1"/>
          <p:nvPr>
            <p:ph idx="1" type="body"/>
          </p:nvPr>
        </p:nvSpPr>
        <p:spPr>
          <a:xfrm>
            <a:off x="457200" y="16764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0" name="Google Shape;900;p93"/>
          <p:cNvSpPr txBox="1"/>
          <p:nvPr>
            <p:ph idx="3" type="title"/>
          </p:nvPr>
        </p:nvSpPr>
        <p:spPr>
          <a:xfrm>
            <a:off x="6503900" y="3869375"/>
            <a:ext cx="49140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1" name="Google Shape;901;p93"/>
          <p:cNvSpPr txBox="1"/>
          <p:nvPr>
            <p:ph idx="4" type="title"/>
          </p:nvPr>
        </p:nvSpPr>
        <p:spPr>
          <a:xfrm>
            <a:off x="6503900" y="43633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2" name="Google Shape;902;p93"/>
          <p:cNvSpPr txBox="1"/>
          <p:nvPr>
            <p:ph idx="5" type="body"/>
          </p:nvPr>
        </p:nvSpPr>
        <p:spPr>
          <a:xfrm>
            <a:off x="6503900" y="49452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1">
  <p:cSld name="CUSTOM_1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4"/>
          <p:cNvSpPr/>
          <p:nvPr/>
        </p:nvSpPr>
        <p:spPr>
          <a:xfrm>
            <a:off x="6359638" y="50003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4"/>
          <p:cNvSpPr/>
          <p:nvPr/>
        </p:nvSpPr>
        <p:spPr>
          <a:xfrm>
            <a:off x="7092075" y="100"/>
            <a:ext cx="5109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4"/>
          <p:cNvSpPr txBox="1"/>
          <p:nvPr/>
        </p:nvSpPr>
        <p:spPr>
          <a:xfrm>
            <a:off x="8538697" y="31688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7" name="Google Shape;907;p94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8" name="Google Shape;908;p94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09" name="Google Shape;909;p94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0" name="Google Shape;910;p94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03">
  <p:cSld name="CUSTOM_17_1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5"/>
          <p:cNvSpPr txBox="1"/>
          <p:nvPr/>
        </p:nvSpPr>
        <p:spPr>
          <a:xfrm>
            <a:off x="457200" y="305072"/>
            <a:ext cx="6188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</a:t>
            </a:r>
            <a:endParaRPr b="1" sz="1100">
              <a:solidFill>
                <a:srgbClr val="CF41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3" name="Google Shape;913;p95"/>
          <p:cNvSpPr txBox="1"/>
          <p:nvPr>
            <p:ph type="title"/>
          </p:nvPr>
        </p:nvSpPr>
        <p:spPr>
          <a:xfrm>
            <a:off x="457200" y="600575"/>
            <a:ext cx="6826500" cy="62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14" name="Google Shape;914;p95"/>
          <p:cNvSpPr txBox="1"/>
          <p:nvPr>
            <p:ph idx="2" type="title"/>
          </p:nvPr>
        </p:nvSpPr>
        <p:spPr>
          <a:xfrm>
            <a:off x="457200" y="1094578"/>
            <a:ext cx="5056800" cy="43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None/>
              <a:defRPr b="1" sz="12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5" name="Google Shape;915;p95"/>
          <p:cNvSpPr txBox="1"/>
          <p:nvPr>
            <p:ph idx="1" type="body"/>
          </p:nvPr>
        </p:nvSpPr>
        <p:spPr>
          <a:xfrm>
            <a:off x="457200" y="2273100"/>
            <a:ext cx="5592900" cy="8607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16" name="Google Shape;916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6001149"/>
            <a:ext cx="167900" cy="1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5"/>
          <p:cNvSpPr txBox="1"/>
          <p:nvPr/>
        </p:nvSpPr>
        <p:spPr>
          <a:xfrm>
            <a:off x="672700" y="5929417"/>
            <a:ext cx="655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GITHUB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18" name="Google Shape;9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13" y="6001150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5"/>
          <p:cNvSpPr txBox="1"/>
          <p:nvPr/>
        </p:nvSpPr>
        <p:spPr>
          <a:xfrm>
            <a:off x="2519160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TWITTER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0" name="Google Shape;92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700" y="6001147"/>
            <a:ext cx="246018" cy="1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5"/>
          <p:cNvSpPr txBox="1"/>
          <p:nvPr/>
        </p:nvSpPr>
        <p:spPr>
          <a:xfrm>
            <a:off x="6950425" y="5933851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2" name="Google Shape;922;p95"/>
          <p:cNvSpPr txBox="1"/>
          <p:nvPr/>
        </p:nvSpPr>
        <p:spPr>
          <a:xfrm>
            <a:off x="4608675" y="5927840"/>
            <a:ext cx="880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LINKEDIN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3" name="Google Shape;92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200" y="6005345"/>
            <a:ext cx="167900" cy="1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5"/>
          <p:cNvSpPr txBox="1"/>
          <p:nvPr>
            <p:ph idx="3" type="subTitle"/>
          </p:nvPr>
        </p:nvSpPr>
        <p:spPr>
          <a:xfrm>
            <a:off x="671104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5" name="Google Shape;925;p95"/>
          <p:cNvSpPr txBox="1"/>
          <p:nvPr>
            <p:ph idx="4" type="subTitle"/>
          </p:nvPr>
        </p:nvSpPr>
        <p:spPr>
          <a:xfrm>
            <a:off x="2519160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6" name="Google Shape;926;p95"/>
          <p:cNvSpPr txBox="1"/>
          <p:nvPr>
            <p:ph idx="5" type="subTitle"/>
          </p:nvPr>
        </p:nvSpPr>
        <p:spPr>
          <a:xfrm>
            <a:off x="460867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7" name="Google Shape;927;p95"/>
          <p:cNvSpPr txBox="1"/>
          <p:nvPr>
            <p:ph idx="6" type="subTitle"/>
          </p:nvPr>
        </p:nvSpPr>
        <p:spPr>
          <a:xfrm>
            <a:off x="6950425" y="6203195"/>
            <a:ext cx="1587900" cy="37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5307"/>
              </a:buClr>
              <a:buSzPts val="1000"/>
              <a:buNone/>
              <a:defRPr b="1" sz="1000">
                <a:solidFill>
                  <a:srgbClr val="F75307"/>
                </a:solidFill>
              </a:defRPr>
            </a:lvl9pPr>
          </a:lstStyle>
          <a:p/>
        </p:txBody>
      </p:sp>
      <p:sp>
        <p:nvSpPr>
          <p:cNvPr id="928" name="Google Shape;928;p95"/>
          <p:cNvSpPr/>
          <p:nvPr/>
        </p:nvSpPr>
        <p:spPr>
          <a:xfrm>
            <a:off x="7076996" y="3428992"/>
            <a:ext cx="5218800" cy="1857600"/>
          </a:xfrm>
          <a:prstGeom prst="roundRect">
            <a:avLst>
              <a:gd fmla="val 3583" name="adj"/>
            </a:avLst>
          </a:prstGeom>
          <a:solidFill>
            <a:srgbClr val="CF41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5"/>
          <p:cNvSpPr/>
          <p:nvPr/>
        </p:nvSpPr>
        <p:spPr>
          <a:xfrm>
            <a:off x="7368456" y="1709533"/>
            <a:ext cx="48204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5"/>
          <p:cNvSpPr txBox="1"/>
          <p:nvPr/>
        </p:nvSpPr>
        <p:spPr>
          <a:xfrm>
            <a:off x="8562158" y="30587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869">
          <p15:clr>
            <a:srgbClr val="FA7B17"/>
          </p15:clr>
        </p15:guide>
        <p15:guide id="2" orient="horz" pos="3780">
          <p15:clr>
            <a:srgbClr val="FA7B17"/>
          </p15:clr>
        </p15:guide>
        <p15:guide id="3" orient="horz" pos="3926">
          <p15:clr>
            <a:srgbClr val="FA7B17"/>
          </p15:clr>
        </p15:guide>
        <p15:guide id="4" pos="1728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05">
  <p:cSld name="CUSTOM_18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6"/>
          <p:cNvSpPr/>
          <p:nvPr/>
        </p:nvSpPr>
        <p:spPr>
          <a:xfrm>
            <a:off x="2719375" y="1112800"/>
            <a:ext cx="30087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6"/>
          <p:cNvSpPr/>
          <p:nvPr/>
        </p:nvSpPr>
        <p:spPr>
          <a:xfrm>
            <a:off x="5907944" y="11128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6"/>
          <p:cNvSpPr/>
          <p:nvPr/>
        </p:nvSpPr>
        <p:spPr>
          <a:xfrm>
            <a:off x="5907944" y="27132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6"/>
          <p:cNvSpPr/>
          <p:nvPr/>
        </p:nvSpPr>
        <p:spPr>
          <a:xfrm>
            <a:off x="4320708" y="4313600"/>
            <a:ext cx="14076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6"/>
          <p:cNvSpPr/>
          <p:nvPr/>
        </p:nvSpPr>
        <p:spPr>
          <a:xfrm>
            <a:off x="2719375" y="4313600"/>
            <a:ext cx="14217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6"/>
          <p:cNvSpPr txBox="1"/>
          <p:nvPr/>
        </p:nvSpPr>
        <p:spPr>
          <a:xfrm>
            <a:off x="5961131" y="15684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96"/>
          <p:cNvSpPr txBox="1"/>
          <p:nvPr/>
        </p:nvSpPr>
        <p:spPr>
          <a:xfrm>
            <a:off x="5961131" y="39690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9" name="Google Shape;939;p96"/>
          <p:cNvSpPr txBox="1"/>
          <p:nvPr/>
        </p:nvSpPr>
        <p:spPr>
          <a:xfrm>
            <a:off x="3007270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0" name="Google Shape;940;p96"/>
          <p:cNvSpPr/>
          <p:nvPr/>
        </p:nvSpPr>
        <p:spPr>
          <a:xfrm>
            <a:off x="-6" y="1112800"/>
            <a:ext cx="2539500" cy="303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6"/>
          <p:cNvSpPr txBox="1"/>
          <p:nvPr/>
        </p:nvSpPr>
        <p:spPr>
          <a:xfrm>
            <a:off x="53181" y="23686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2" name="Google Shape;942;p96"/>
          <p:cNvSpPr/>
          <p:nvPr/>
        </p:nvSpPr>
        <p:spPr>
          <a:xfrm>
            <a:off x="244" y="4313600"/>
            <a:ext cx="2539500" cy="143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6"/>
          <p:cNvSpPr txBox="1"/>
          <p:nvPr/>
        </p:nvSpPr>
        <p:spPr>
          <a:xfrm>
            <a:off x="53431" y="476920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Heading">
  <p:cSld name="CUSTOM_19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7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F4100"/>
              </a:buClr>
              <a:buSzPts val="1100"/>
              <a:buFont typeface="Roboto Condensed"/>
              <a:buNone/>
              <a:defRPr b="1" sz="1100">
                <a:solidFill>
                  <a:srgbClr val="CF41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46" name="Google Shape;946;p97"/>
          <p:cNvSpPr txBox="1"/>
          <p:nvPr>
            <p:ph idx="2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boto Condensed"/>
              <a:buNone/>
              <a:defRPr b="1" sz="32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pic>
        <p:nvPicPr>
          <p:cNvPr id="947" name="Google Shape;947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457198"/>
            <a:ext cx="1377499" cy="2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7"/>
          <p:cNvSpPr txBox="1"/>
          <p:nvPr>
            <p:ph idx="1" type="body"/>
          </p:nvPr>
        </p:nvSpPr>
        <p:spPr>
          <a:xfrm>
            <a:off x="457203" y="3086100"/>
            <a:ext cx="5592900" cy="2147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1">
  <p:cSld name="CUSTOM_19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98"/>
          <p:cNvSpPr txBox="1"/>
          <p:nvPr/>
        </p:nvSpPr>
        <p:spPr>
          <a:xfrm>
            <a:off x="48779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2">
  <p:cSld name="CUSTOM_19_2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9"/>
          <p:cNvSpPr/>
          <p:nvPr/>
        </p:nvSpPr>
        <p:spPr>
          <a:xfrm>
            <a:off x="0" y="0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 txBox="1"/>
          <p:nvPr/>
        </p:nvSpPr>
        <p:spPr>
          <a:xfrm>
            <a:off x="15657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5" name="Google Shape;955;p99"/>
          <p:cNvSpPr/>
          <p:nvPr/>
        </p:nvSpPr>
        <p:spPr>
          <a:xfrm>
            <a:off x="6094500" y="0"/>
            <a:ext cx="60945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7925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03">
  <p:cSld name="CUSTOM_19_2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0"/>
          <p:cNvSpPr/>
          <p:nvPr/>
        </p:nvSpPr>
        <p:spPr>
          <a:xfrm>
            <a:off x="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00"/>
          <p:cNvSpPr txBox="1"/>
          <p:nvPr/>
        </p:nvSpPr>
        <p:spPr>
          <a:xfrm>
            <a:off x="79469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0" name="Google Shape;960;p100"/>
          <p:cNvSpPr txBox="1"/>
          <p:nvPr/>
        </p:nvSpPr>
        <p:spPr>
          <a:xfrm>
            <a:off x="4877972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1" name="Google Shape;961;p100"/>
          <p:cNvSpPr/>
          <p:nvPr/>
        </p:nvSpPr>
        <p:spPr>
          <a:xfrm>
            <a:off x="8166550" y="0"/>
            <a:ext cx="40224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00"/>
          <p:cNvSpPr txBox="1"/>
          <p:nvPr/>
        </p:nvSpPr>
        <p:spPr>
          <a:xfrm>
            <a:off x="8961247" y="3168750"/>
            <a:ext cx="2433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PLACEHOLDER</a:t>
            </a:r>
            <a:endParaRPr b="1" sz="1900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5" Type="http://schemas.openxmlformats.org/officeDocument/2006/relationships/theme" Target="../theme/theme2.xml"/><Relationship Id="rId104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7416">
          <p15:clr>
            <a:srgbClr val="EA4335"/>
          </p15:clr>
        </p15:guide>
        <p15:guide id="3" orient="horz" pos="288">
          <p15:clr>
            <a:srgbClr val="EA4335"/>
          </p15:clr>
        </p15:guide>
        <p15:guide id="4" orient="horz" pos="4032">
          <p15:clr>
            <a:srgbClr val="EA4335"/>
          </p15:clr>
        </p15:guide>
        <p15:guide id="5" orient="horz" pos="1152">
          <p15:clr>
            <a:srgbClr val="EA4335"/>
          </p15:clr>
        </p15:guide>
        <p15:guide id="6" pos="3839">
          <p15:clr>
            <a:srgbClr val="EA4335"/>
          </p15:clr>
        </p15:guide>
        <p15:guide id="7" pos="3672">
          <p15:clr>
            <a:srgbClr val="EA4335"/>
          </p15:clr>
        </p15:guide>
        <p15:guide id="8" pos="4006">
          <p15:clr>
            <a:srgbClr val="EA4335"/>
          </p15:clr>
        </p15:guide>
        <p15:guide id="9" pos="4467">
          <p15:clr>
            <a:srgbClr val="EA4335"/>
          </p15:clr>
        </p15:guide>
        <p15:guide id="10" orient="horz" pos="194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hyperlink" Target="https://www.youtube.com/watch?v=DnT-LUQgc7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hyperlink" Target="https://fsharpforfunandprofit.com/rop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zaplib.com/docs/blog_post_mortem.html" TargetMode="External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youtube.com/watch?v=DnT-LUQgc7s" TargetMode="External"/><Relationship Id="rId4" Type="http://schemas.openxmlformats.org/officeDocument/2006/relationships/hyperlink" Target="https://doc.rust-lang.org/book/" TargetMode="External"/><Relationship Id="rId5" Type="http://schemas.openxmlformats.org/officeDocument/2006/relationships/hyperlink" Target="https://pyo3.rs" TargetMode="External"/><Relationship Id="rId6" Type="http://schemas.openxmlformats.org/officeDocument/2006/relationships/hyperlink" Target="https://rustwasm.github.io/book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 for High-level Languages</a:t>
            </a:r>
            <a:endParaRPr/>
          </a:p>
        </p:txBody>
      </p:sp>
      <p:sp>
        <p:nvSpPr>
          <p:cNvPr id="1088" name="Google Shape;1088;p10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443F3F"/>
                </a:solidFill>
                <a:highlight>
                  <a:schemeClr val="lt1"/>
                </a:highlight>
              </a:rPr>
              <a:t>Kyle Barron</a:t>
            </a:r>
            <a:endParaRPr>
              <a:solidFill>
                <a:srgbClr val="443F3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rgbClr val="443F3F"/>
                </a:solidFill>
                <a:highlight>
                  <a:schemeClr val="lt1"/>
                </a:highlight>
              </a:rPr>
              <a:t>Spatial Data Science across Languages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06"/>
          <p:cNvSpPr txBox="1"/>
          <p:nvPr>
            <p:ph idx="2" type="subTitle"/>
          </p:nvPr>
        </p:nvSpPr>
        <p:spPr>
          <a:xfrm>
            <a:off x="463527" y="5815733"/>
            <a:ext cx="3175200" cy="583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Or, </a:t>
            </a:r>
            <a:r>
              <a:rPr i="1" lang="en"/>
              <a:t>Considering Rust</a:t>
            </a:r>
            <a:endParaRPr/>
          </a:p>
        </p:txBody>
      </p:sp>
      <p:pic>
        <p:nvPicPr>
          <p:cNvPr id="1090" name="Google Shape;1090;p106"/>
          <p:cNvPicPr preferRelativeResize="0"/>
          <p:nvPr/>
        </p:nvPicPr>
        <p:blipFill rotWithShape="1">
          <a:blip r:embed="rId3">
            <a:alphaModFix/>
          </a:blip>
          <a:srcRect b="0" l="6628" r="1938" t="0"/>
          <a:stretch/>
        </p:blipFill>
        <p:spPr>
          <a:xfrm>
            <a:off x="8606767" y="1232025"/>
            <a:ext cx="3595503" cy="503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5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152" name="Google Shape;1152;p11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Python’s (&amp; R’s) strength is as a glue language</a:t>
            </a:r>
            <a:endParaRPr/>
          </a:p>
        </p:txBody>
      </p:sp>
      <p:sp>
        <p:nvSpPr>
          <p:cNvPr id="1153" name="Google Shape;1153;p115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Numerical processing in pure Python is slow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E.g. numpy: simple, easy to use API for C code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Relatively few people write low level code, a massive community benefits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6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159" name="Google Shape;1159;p116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Advent of WebAssembly</a:t>
            </a:r>
            <a:endParaRPr/>
          </a:p>
        </p:txBody>
      </p:sp>
      <p:pic>
        <p:nvPicPr>
          <p:cNvPr id="1160" name="Google Shape;116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503" y="874300"/>
            <a:ext cx="4580045" cy="458004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6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WebAssembly (abbreviated as Wasm):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Technology that allows running compiled code (e.g. C, C++, Rust) from JavaScript/the browser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JavaScript </a:t>
            </a:r>
            <a:r>
              <a:rPr i="1" lang="en" sz="1400">
                <a:solidFill>
                  <a:schemeClr val="dk1"/>
                </a:solidFill>
              </a:rPr>
              <a:t>becoming</a:t>
            </a:r>
            <a:r>
              <a:rPr lang="en" sz="1400">
                <a:solidFill>
                  <a:schemeClr val="dk1"/>
                </a:solidFill>
              </a:rPr>
              <a:t> glue language, like Python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Fewer applications will be JS-only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7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167" name="Google Shape;1167;p117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was my gateway drug</a:t>
            </a:r>
            <a:endParaRPr/>
          </a:p>
        </p:txBody>
      </p:sp>
      <p:sp>
        <p:nvSpPr>
          <p:cNvPr id="1168" name="Google Shape;1168;p117"/>
          <p:cNvSpPr txBox="1"/>
          <p:nvPr>
            <p:ph idx="1" type="body"/>
          </p:nvPr>
        </p:nvSpPr>
        <p:spPr>
          <a:xfrm>
            <a:off x="457200" y="3429000"/>
            <a:ext cx="49923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Started learning Python after college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Began with scripts to automate my job; gradually got interested in how things worked under the hood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numpy: 100x faster code with vectorized numpy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Small Cython project: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Add types to Python code, made it 330x faster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69" name="Google Shape;116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325" y="1412225"/>
            <a:ext cx="7398001" cy="498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8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175" name="Google Shape;1175;p118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 decided to learn Rust</a:t>
            </a:r>
            <a:endParaRPr/>
          </a:p>
        </p:txBody>
      </p:sp>
      <p:pic>
        <p:nvPicPr>
          <p:cNvPr id="1176" name="Google Shape;117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574" y="509338"/>
            <a:ext cx="3569675" cy="583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18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Wager: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Python &amp; the browser will keep growing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Opportunity in  libraries binding to low-level languages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Options: C, C++, Cython, or Rust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“Most loved” language in Stackoverflow survey for 8 years in a row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Let’s try it!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9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19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Rust?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20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189" name="Google Shape;1189;p120"/>
          <p:cNvSpPr txBox="1"/>
          <p:nvPr>
            <p:ph idx="1" type="body"/>
          </p:nvPr>
        </p:nvSpPr>
        <p:spPr>
          <a:xfrm>
            <a:off x="457201" y="3429000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Low-level control over data layout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Compiles to native code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Can be equally as fast as C, C++, etc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90" name="Google Shape;1190;p12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&amp; memory safe</a:t>
            </a:r>
            <a:endParaRPr/>
          </a:p>
        </p:txBody>
      </p:sp>
      <p:pic>
        <p:nvPicPr>
          <p:cNvPr id="1191" name="Google Shape;119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050" y="457200"/>
            <a:ext cx="6846899" cy="5815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0"/>
          <p:cNvSpPr txBox="1"/>
          <p:nvPr>
            <p:ph idx="1" type="body"/>
          </p:nvPr>
        </p:nvSpPr>
        <p:spPr>
          <a:xfrm>
            <a:off x="7631650" y="5829775"/>
            <a:ext cx="2267700" cy="44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Author of Ruff and uv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21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198" name="Google Shape;1198;p121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 compiler</a:t>
            </a:r>
            <a:endParaRPr/>
          </a:p>
        </p:txBody>
      </p:sp>
      <p:pic>
        <p:nvPicPr>
          <p:cNvPr id="1199" name="Google Shape;119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000" y="112530"/>
            <a:ext cx="4502675" cy="289107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21"/>
          <p:cNvSpPr txBox="1"/>
          <p:nvPr>
            <p:ph idx="1" type="body"/>
          </p:nvPr>
        </p:nvSpPr>
        <p:spPr>
          <a:xfrm>
            <a:off x="457201" y="3429000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Prevents shooting yourself in the foot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Rust compiler disallows classes of bugs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No segfaults (unrecoverable crashes)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No invalid memory access (more secure)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No data races when multithreading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Compiler </a:t>
            </a:r>
            <a:r>
              <a:rPr i="1" lang="en" sz="1400">
                <a:solidFill>
                  <a:schemeClr val="dk1"/>
                </a:solidFill>
              </a:rPr>
              <a:t>teaches you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Type safety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201" name="Google Shape;1201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501" y="3331325"/>
            <a:ext cx="6217150" cy="289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22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207" name="Google Shape;1207;p12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to C++</a:t>
            </a:r>
            <a:endParaRPr/>
          </a:p>
        </p:txBody>
      </p:sp>
      <p:pic>
        <p:nvPicPr>
          <p:cNvPr id="1208" name="Google Shape;120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050" y="1565002"/>
            <a:ext cx="8143898" cy="49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22"/>
          <p:cNvSpPr txBox="1"/>
          <p:nvPr/>
        </p:nvSpPr>
        <p:spPr>
          <a:xfrm>
            <a:off x="5189700" y="6216150"/>
            <a:ext cx="65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“Considering Rust” 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https://www.youtube.com/watch?v=DnT-LUQgc7s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23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215" name="Google Shape;1215;p12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Incredible build tooling</a:t>
            </a:r>
            <a:endParaRPr/>
          </a:p>
        </p:txBody>
      </p:sp>
      <p:sp>
        <p:nvSpPr>
          <p:cNvPr id="1216" name="Google Shape;1216;p123"/>
          <p:cNvSpPr txBox="1"/>
          <p:nvPr>
            <p:ph idx="1" type="body"/>
          </p:nvPr>
        </p:nvSpPr>
        <p:spPr>
          <a:xfrm>
            <a:off x="457201" y="3429000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No manual dependency handling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No search paths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Just works*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pure-Rust dependencies will always </a:t>
            </a:r>
            <a:r>
              <a:rPr i="1" lang="en" sz="1400">
                <a:solidFill>
                  <a:schemeClr val="dk1"/>
                </a:solidFill>
              </a:rPr>
              <a:t>just build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Extra work possible for C dependencies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217" name="Google Shape;121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010" y="911925"/>
            <a:ext cx="6217139" cy="434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24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223" name="Google Shape;1223;p12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good error handling</a:t>
            </a:r>
            <a:endParaRPr/>
          </a:p>
        </p:txBody>
      </p:sp>
      <p:sp>
        <p:nvSpPr>
          <p:cNvPr id="1224" name="Google Shape;1224;p124"/>
          <p:cNvSpPr txBox="1"/>
          <p:nvPr>
            <p:ph idx="1" type="body"/>
          </p:nvPr>
        </p:nvSpPr>
        <p:spPr>
          <a:xfrm>
            <a:off x="457201" y="3429000"/>
            <a:ext cx="52098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“Accidental errors” are impossible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The output of any function must be checked for errors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In practice, less difficult/verbose than may sound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225" name="Google Shape;122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460" y="1109038"/>
            <a:ext cx="6217140" cy="463993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24"/>
          <p:cNvSpPr txBox="1"/>
          <p:nvPr>
            <p:ph idx="1" type="body"/>
          </p:nvPr>
        </p:nvSpPr>
        <p:spPr>
          <a:xfrm>
            <a:off x="6973725" y="4939825"/>
            <a:ext cx="3516600" cy="755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“Railway oriented programming”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https://fsharpforfunandprofit.com/rop/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7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07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Rust?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5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232" name="Google Shape;1232;p12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documentation</a:t>
            </a:r>
            <a:endParaRPr/>
          </a:p>
        </p:txBody>
      </p:sp>
      <p:sp>
        <p:nvSpPr>
          <p:cNvPr id="1233" name="Google Shape;1233;p125"/>
          <p:cNvSpPr txBox="1"/>
          <p:nvPr>
            <p:ph idx="1" type="body"/>
          </p:nvPr>
        </p:nvSpPr>
        <p:spPr>
          <a:xfrm>
            <a:off x="457200" y="2580125"/>
            <a:ext cx="42864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Put markdown in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///</a:t>
            </a:r>
            <a:r>
              <a:rPr lang="en" sz="1400">
                <a:solidFill>
                  <a:schemeClr val="dk1"/>
                </a:solidFill>
              </a:rPr>
              <a:t> blocks before code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Documentation automatically rendered and hosted on docs.rs website every release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234" name="Google Shape;123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301" y="-82175"/>
            <a:ext cx="5403601" cy="532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0300" y="2049775"/>
            <a:ext cx="4124124" cy="499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26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26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 for Python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7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247" name="Google Shape;1247;p127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growth in Rust-backed Python libraries</a:t>
            </a:r>
            <a:endParaRPr/>
          </a:p>
        </p:txBody>
      </p:sp>
      <p:sp>
        <p:nvSpPr>
          <p:cNvPr id="1248" name="Google Shape;1248;p127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9" name="Google Shape;124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850" y="3357100"/>
            <a:ext cx="3753098" cy="34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835" y="0"/>
            <a:ext cx="4007122" cy="30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175" y="894350"/>
            <a:ext cx="4096727" cy="362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378" y="2951137"/>
            <a:ext cx="4418150" cy="390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9950" y="4304862"/>
            <a:ext cx="3801876" cy="25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28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259" name="Google Shape;1259;p128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Reuse existing Rust code</a:t>
            </a:r>
            <a:endParaRPr/>
          </a:p>
        </p:txBody>
      </p:sp>
      <p:sp>
        <p:nvSpPr>
          <p:cNvPr id="1260" name="Google Shape;1260;p128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Weigh pros/cons of porting vs binding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Porting: rewriting in Python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Binding: compiling Rust to Python library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Binding often less work, less maintenance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Fewer hurdles than in JavaScript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Python not sandboxed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29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266" name="Google Shape;1266;p129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Manages interop between Rust and Python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Supports </a:t>
            </a:r>
            <a:r>
              <a:rPr i="1" lang="en" sz="1400">
                <a:solidFill>
                  <a:schemeClr val="dk1"/>
                </a:solidFill>
              </a:rPr>
              <a:t>any</a:t>
            </a:r>
            <a:r>
              <a:rPr lang="en" sz="1400">
                <a:solidFill>
                  <a:schemeClr val="dk1"/>
                </a:solidFill>
              </a:rPr>
              <a:t> Rust libraries, even with C dependencies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Handles conversions from Python types into Rust types and vice versa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Easy multithreading (Impossible to have data races in Rust)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67" name="Google Shape;1267;p129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pyo3</a:t>
            </a:r>
            <a:r>
              <a:rPr lang="en"/>
              <a:t> glue library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30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273" name="Google Shape;1273;p130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maturin</a:t>
            </a:r>
            <a:r>
              <a:rPr lang="en" sz="1400">
                <a:solidFill>
                  <a:schemeClr val="dk1"/>
                </a:solidFill>
              </a:rPr>
              <a:t> build tool does everything for you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Just run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maturin build</a:t>
            </a:r>
            <a:r>
              <a:rPr lang="en" sz="1400">
                <a:solidFill>
                  <a:schemeClr val="dk1"/>
                </a:solidFill>
              </a:rPr>
              <a:t>; that’s it.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All Rust dependencies compile statically into Python wheel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74" name="Google Shape;1274;p13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to build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31"/>
          <p:cNvSpPr txBox="1"/>
          <p:nvPr>
            <p:ph idx="1" type="body"/>
          </p:nvPr>
        </p:nvSpPr>
        <p:spPr>
          <a:xfrm>
            <a:off x="457200" y="3429000"/>
            <a:ext cx="61224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Statically link Rust dependencies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Dependencies are in control of the </a:t>
            </a:r>
            <a:r>
              <a:rPr b="1" i="1" lang="en" sz="1400">
                <a:solidFill>
                  <a:schemeClr val="dk1"/>
                </a:solidFill>
              </a:rPr>
              <a:t>developer</a:t>
            </a:r>
            <a:r>
              <a:rPr b="1" lang="en" sz="1400">
                <a:solidFill>
                  <a:schemeClr val="dk1"/>
                </a:solidFill>
              </a:rPr>
              <a:t> not the </a:t>
            </a:r>
            <a:r>
              <a:rPr b="1" i="1" lang="en" sz="1400">
                <a:solidFill>
                  <a:schemeClr val="dk1"/>
                </a:solidFill>
              </a:rPr>
              <a:t>user</a:t>
            </a:r>
            <a:endParaRPr b="1" i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Self-contained Python installs without (necessarily) needing GEOS, GDAL, etc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Support for less-used environments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Python in the browser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Alpine linux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80" name="Google Shape;1280;p131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Reusing existing optimized libraries</a:t>
            </a:r>
            <a:endParaRPr/>
          </a:p>
        </p:txBody>
      </p:sp>
      <p:sp>
        <p:nvSpPr>
          <p:cNvPr id="1281" name="Google Shape;1281;p131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Simpler distribution</a:t>
            </a:r>
            <a:endParaRPr/>
          </a:p>
        </p:txBody>
      </p:sp>
      <p:pic>
        <p:nvPicPr>
          <p:cNvPr id="1282" name="Google Shape;128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600" y="152400"/>
            <a:ext cx="5456950" cy="6577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32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288" name="Google Shape;1288;p13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Prevents shooting yourself in the foot</a:t>
            </a:r>
            <a:endParaRPr/>
          </a:p>
        </p:txBody>
      </p:sp>
      <p:sp>
        <p:nvSpPr>
          <p:cNvPr id="1289" name="Google Shape;1289;p132"/>
          <p:cNvSpPr txBox="1"/>
          <p:nvPr>
            <p:ph idx="1" type="body"/>
          </p:nvPr>
        </p:nvSpPr>
        <p:spPr>
          <a:xfrm>
            <a:off x="457200" y="3429000"/>
            <a:ext cx="44565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When calling Python functions you </a:t>
            </a:r>
            <a:r>
              <a:rPr i="1" lang="en" sz="1400">
                <a:solidFill>
                  <a:schemeClr val="dk1"/>
                </a:solidFill>
              </a:rPr>
              <a:t>must</a:t>
            </a:r>
            <a:r>
              <a:rPr lang="en" sz="1400">
                <a:solidFill>
                  <a:schemeClr val="dk1"/>
                </a:solidFill>
              </a:rPr>
              <a:t> comply with the Global Interpreter Lock (GIL)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Rust PyO3 </a:t>
            </a:r>
            <a:r>
              <a:rPr b="1" lang="en" sz="1400">
                <a:solidFill>
                  <a:schemeClr val="dk1"/>
                </a:solidFill>
              </a:rPr>
              <a:t>will not compile</a:t>
            </a:r>
            <a:r>
              <a:rPr lang="en" sz="1400">
                <a:solidFill>
                  <a:schemeClr val="dk1"/>
                </a:solidFill>
              </a:rPr>
              <a:t> if your code breaks this rule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Can’t accidentally shoot yourself in the foot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Errors </a:t>
            </a:r>
            <a:r>
              <a:rPr i="1" lang="en" sz="1400">
                <a:solidFill>
                  <a:schemeClr val="dk1"/>
                </a:solidFill>
              </a:rPr>
              <a:t>at compile time</a:t>
            </a:r>
            <a:r>
              <a:rPr lang="en" sz="1400">
                <a:solidFill>
                  <a:schemeClr val="dk1"/>
                </a:solidFill>
              </a:rPr>
              <a:t> before you run the code instead of silent errors later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290" name="Google Shape;129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410" y="152400"/>
            <a:ext cx="5487447" cy="31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32"/>
          <p:cNvSpPr txBox="1"/>
          <p:nvPr/>
        </p:nvSpPr>
        <p:spPr>
          <a:xfrm>
            <a:off x="6041625" y="2990725"/>
            <a:ext cx="50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Pybind11 (python-C++ glue): be careful, good luck!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2" name="Google Shape;129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513" y="3588800"/>
            <a:ext cx="6555226" cy="23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32"/>
          <p:cNvSpPr txBox="1"/>
          <p:nvPr/>
        </p:nvSpPr>
        <p:spPr>
          <a:xfrm>
            <a:off x="6041625" y="6031500"/>
            <a:ext cx="50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Rust: must have GIL to call Python function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3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Reusing existing optimized libraries</a:t>
            </a:r>
            <a:endParaRPr/>
          </a:p>
        </p:txBody>
      </p:sp>
      <p:sp>
        <p:nvSpPr>
          <p:cNvPr id="1299" name="Google Shape;1299;p13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Downsides of Rust for Python</a:t>
            </a:r>
            <a:endParaRPr/>
          </a:p>
        </p:txBody>
      </p:sp>
      <p:sp>
        <p:nvSpPr>
          <p:cNvPr id="1300" name="Google Shape;1300;p133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Two-language problem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Most users don’t know how to contribute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Serialization overhead of data between Rust and Python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Rust code needs to access Python data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Buffer protocol &amp; (Geo)Arrow help solve this problem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34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34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 for JavaScript (WebAssembly)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08"/>
          <p:cNvSpPr txBox="1"/>
          <p:nvPr>
            <p:ph type="title"/>
          </p:nvPr>
        </p:nvSpPr>
        <p:spPr>
          <a:xfrm>
            <a:off x="1212775" y="2251300"/>
            <a:ext cx="7192200" cy="65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>
                <a:solidFill>
                  <a:srgbClr val="363030"/>
                </a:solidFill>
              </a:rPr>
              <a:t>“A language empowering everyone to build reliable and efficient software.”</a:t>
            </a:r>
            <a:endParaRPr/>
          </a:p>
        </p:txBody>
      </p:sp>
      <p:sp>
        <p:nvSpPr>
          <p:cNvPr id="1102" name="Google Shape;1102;p108"/>
          <p:cNvSpPr txBox="1"/>
          <p:nvPr>
            <p:ph idx="1" type="subTitle"/>
          </p:nvPr>
        </p:nvSpPr>
        <p:spPr>
          <a:xfrm>
            <a:off x="1212763" y="3514283"/>
            <a:ext cx="50220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600">
                <a:solidFill>
                  <a:srgbClr val="CF4100"/>
                </a:solidFill>
              </a:rPr>
              <a:t> – </a:t>
            </a:r>
            <a:r>
              <a:rPr lang="en">
                <a:solidFill>
                  <a:srgbClr val="CF4100"/>
                </a:solidFill>
              </a:rPr>
              <a:t> </a:t>
            </a:r>
            <a:r>
              <a:rPr lang="en"/>
              <a:t>Rust website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35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312" name="Google Shape;1312;p13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Reuse existing Rust code</a:t>
            </a:r>
            <a:endParaRPr/>
          </a:p>
        </p:txBody>
      </p:sp>
      <p:sp>
        <p:nvSpPr>
          <p:cNvPr id="1313" name="Google Shape;1313;p135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Weigh pros/cons of porting vs binding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Porting: rewriting in JavaScript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Binding: compiling Rust to WebAssembly with mixed application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Binding often less work, less maintenance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36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319" name="Google Shape;1319;p136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320" name="Google Shape;1320;p136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WebAssembly </a:t>
            </a:r>
            <a:r>
              <a:rPr i="1" lang="en" sz="1400">
                <a:solidFill>
                  <a:schemeClr val="dk1"/>
                </a:solidFill>
              </a:rPr>
              <a:t>can be</a:t>
            </a:r>
            <a:r>
              <a:rPr lang="en" sz="1400">
                <a:solidFill>
                  <a:schemeClr val="dk1"/>
                </a:solidFill>
              </a:rPr>
              <a:t> but is </a:t>
            </a:r>
            <a:r>
              <a:rPr b="1" lang="en" sz="1400">
                <a:solidFill>
                  <a:schemeClr val="dk1"/>
                </a:solidFill>
              </a:rPr>
              <a:t>not always faster</a:t>
            </a:r>
            <a:r>
              <a:rPr lang="en" sz="1400">
                <a:solidFill>
                  <a:schemeClr val="dk1"/>
                </a:solidFill>
              </a:rPr>
              <a:t> than JavaScript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Best candidates are computationally-bound operations hard to implement in pure JS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Network requests, DOM operations won’t be faster than JS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37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Reusing existing optimized libraries</a:t>
            </a:r>
            <a:endParaRPr/>
          </a:p>
        </p:txBody>
      </p:sp>
      <p:sp>
        <p:nvSpPr>
          <p:cNvPr id="1326" name="Google Shape;1326;p137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Parquet case study</a:t>
            </a:r>
            <a:endParaRPr/>
          </a:p>
        </p:txBody>
      </p:sp>
      <p:pic>
        <p:nvPicPr>
          <p:cNvPr id="1327" name="Google Shape;132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548" y="165000"/>
            <a:ext cx="4531415" cy="312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37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The Parquet file format is </a:t>
            </a:r>
            <a:r>
              <a:rPr i="1" lang="en" sz="1400">
                <a:solidFill>
                  <a:schemeClr val="dk1"/>
                </a:solidFill>
              </a:rPr>
              <a:t>very</a:t>
            </a:r>
            <a:r>
              <a:rPr lang="en" sz="1400">
                <a:solidFill>
                  <a:schemeClr val="dk1"/>
                </a:solidFill>
              </a:rPr>
              <a:t> complex. Several pure-JS Parquet attempts failed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 used Parquet in Wasm as my “learn Rust” project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visgl/loaders.gl repo forked and updated JS version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Benchmark: </a:t>
            </a:r>
            <a:r>
              <a:rPr b="1" lang="en" sz="1400">
                <a:solidFill>
                  <a:schemeClr val="dk1"/>
                </a:solidFill>
              </a:rPr>
              <a:t>62ms vs 29.9s, 483x faster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 couple weeks of my free time vs </a:t>
            </a:r>
            <a:r>
              <a:rPr i="1" lang="en" sz="1400">
                <a:solidFill>
                  <a:schemeClr val="dk1"/>
                </a:solidFill>
              </a:rPr>
              <a:t>years</a:t>
            </a:r>
            <a:r>
              <a:rPr lang="en" sz="1400">
                <a:solidFill>
                  <a:schemeClr val="dk1"/>
                </a:solidFill>
              </a:rPr>
              <a:t> of on and off development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An </a:t>
            </a:r>
            <a:r>
              <a:rPr i="1" lang="en" sz="1400">
                <a:solidFill>
                  <a:schemeClr val="dk1"/>
                </a:solidFill>
              </a:rPr>
              <a:t>optimized</a:t>
            </a:r>
            <a:r>
              <a:rPr lang="en" sz="1400">
                <a:solidFill>
                  <a:schemeClr val="dk1"/>
                </a:solidFill>
              </a:rPr>
              <a:t> pure-JS version would likely have similar performance, but we get amazing perf for </a:t>
            </a:r>
            <a:r>
              <a:rPr i="1" lang="en" sz="1400">
                <a:solidFill>
                  <a:schemeClr val="dk1"/>
                </a:solidFill>
              </a:rPr>
              <a:t>free</a:t>
            </a:r>
            <a:r>
              <a:rPr lang="en" sz="1400">
                <a:solidFill>
                  <a:schemeClr val="dk1"/>
                </a:solidFill>
              </a:rPr>
              <a:t> because the Rust implementation was </a:t>
            </a:r>
            <a:r>
              <a:rPr i="1" lang="en" sz="1400">
                <a:solidFill>
                  <a:schemeClr val="dk1"/>
                </a:solidFill>
              </a:rPr>
              <a:t>already</a:t>
            </a:r>
            <a:r>
              <a:rPr lang="en" sz="1400">
                <a:solidFill>
                  <a:schemeClr val="dk1"/>
                </a:solidFill>
              </a:rPr>
              <a:t> optimized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29" name="Google Shape;1329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820" y="3429000"/>
            <a:ext cx="4688855" cy="260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8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Reusing existing optimized libraries</a:t>
            </a:r>
            <a:endParaRPr/>
          </a:p>
        </p:txBody>
      </p:sp>
      <p:sp>
        <p:nvSpPr>
          <p:cNvPr id="1335" name="Google Shape;1335;p138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Downsides of WebAssembly</a:t>
            </a:r>
            <a:endParaRPr/>
          </a:p>
        </p:txBody>
      </p:sp>
      <p:sp>
        <p:nvSpPr>
          <p:cNvPr id="1336" name="Google Shape;1336;p138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Harder to bundle in applications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No longer just JavaScript, need extra WebAssembly binary file (.wasm)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Copy data across JavaScript-Wasm boundary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Wasm is sandboxed and can’t access JS objects directly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Arrow can help solve this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Manual memory management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Any time you want to store “state” in Wasm, you’ll have to manually free it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Large bundle sizes, no standard library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37" name="Google Shape;133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928" y="1591325"/>
            <a:ext cx="4580048" cy="410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39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Reusing existing optimized libraries</a:t>
            </a:r>
            <a:endParaRPr/>
          </a:p>
        </p:txBody>
      </p:sp>
      <p:sp>
        <p:nvSpPr>
          <p:cNvPr id="1343" name="Google Shape;1343;p139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Downsides of WebAssembly</a:t>
            </a:r>
            <a:endParaRPr/>
          </a:p>
        </p:txBody>
      </p:sp>
      <p:sp>
        <p:nvSpPr>
          <p:cNvPr id="1344" name="Google Shape;1344;p139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Not always faster than JS!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Best candidates are computationally-bound operations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Network requests, DOM operations won’t be faster than JS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https://zaplib.com/docs/blog_post_mortem.html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45" name="Google Shape;134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328" y="617225"/>
            <a:ext cx="4580047" cy="578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40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351" name="Google Shape;1351;p14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wasm-bindgen</a:t>
            </a:r>
            <a:r>
              <a:rPr lang="en"/>
              <a:t> glue library</a:t>
            </a:r>
            <a:endParaRPr/>
          </a:p>
        </p:txBody>
      </p:sp>
      <p:sp>
        <p:nvSpPr>
          <p:cNvPr id="1352" name="Google Shape;1352;p140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Manages interop between Rust and JavaScript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i="1" lang="en" sz="1400">
                <a:solidFill>
                  <a:schemeClr val="dk1"/>
                </a:solidFill>
              </a:rPr>
              <a:t>Any*</a:t>
            </a:r>
            <a:r>
              <a:rPr lang="en" sz="1400">
                <a:solidFill>
                  <a:schemeClr val="dk1"/>
                </a:solidFill>
              </a:rPr>
              <a:t> pure-Rust libraries will </a:t>
            </a:r>
            <a:r>
              <a:rPr i="1" lang="en" sz="1400">
                <a:solidFill>
                  <a:schemeClr val="dk1"/>
                </a:solidFill>
              </a:rPr>
              <a:t>just work</a:t>
            </a:r>
            <a:r>
              <a:rPr lang="en" sz="1400">
                <a:solidFill>
                  <a:schemeClr val="dk1"/>
                </a:solidFill>
              </a:rPr>
              <a:t> in Wasm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Networking libraries need to use browser APIs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Libraries with C dependencies (e.g. GEOS) may not work by default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Further progress on compiling Rust to Wasm via </a:t>
            </a:r>
            <a:r>
              <a:rPr i="1" lang="en" sz="1400">
                <a:solidFill>
                  <a:schemeClr val="dk1"/>
                </a:solidFill>
              </a:rPr>
              <a:t>emscripten</a:t>
            </a:r>
            <a:r>
              <a:rPr lang="en" sz="1400">
                <a:solidFill>
                  <a:schemeClr val="dk1"/>
                </a:solidFill>
              </a:rPr>
              <a:t> which allows C dependencies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41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41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 for 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42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42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rextendr</a:t>
            </a:r>
            <a:endParaRPr/>
          </a:p>
        </p:txBody>
      </p:sp>
      <p:sp>
        <p:nvSpPr>
          <p:cNvPr id="1365" name="Google Shape;1365;p142"/>
          <p:cNvSpPr txBox="1"/>
          <p:nvPr>
            <p:ph idx="1" type="body"/>
          </p:nvPr>
        </p:nvSpPr>
        <p:spPr>
          <a:xfrm>
            <a:off x="457201" y="3429000"/>
            <a:ext cx="54864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Glue library for Rust &lt; – &gt; R interop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66" name="Google Shape;136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501" y="152400"/>
            <a:ext cx="6314050" cy="6465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43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43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 for Geospatial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4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Reusing existing optimized libraries</a:t>
            </a:r>
            <a:endParaRPr/>
          </a:p>
        </p:txBody>
      </p:sp>
      <p:sp>
        <p:nvSpPr>
          <p:cNvPr id="1378" name="Google Shape;1378;p144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Pure rust: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Core spatial operations (think Shapely/GEOS) in 2D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Spatial indexes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File format readers/writers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</a:t>
            </a:r>
            <a:r>
              <a:rPr lang="en" sz="1400">
                <a:solidFill>
                  <a:schemeClr val="dk1"/>
                </a:solidFill>
              </a:rPr>
              <a:t>penly-licensed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Bindings to GEOS/PROJ/GDAL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Generally higher level API than C, same performance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Engaged community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Con: less work so far on raster side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79" name="Google Shape;1379;p14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GeoRust</a:t>
            </a:r>
            <a:endParaRPr/>
          </a:p>
        </p:txBody>
      </p:sp>
      <p:pic>
        <p:nvPicPr>
          <p:cNvPr id="1380" name="Google Shape;138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000" y="234900"/>
            <a:ext cx="4992300" cy="627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09"/>
          <p:cNvSpPr txBox="1"/>
          <p:nvPr>
            <p:ph idx="1" type="subTitle"/>
          </p:nvPr>
        </p:nvSpPr>
        <p:spPr>
          <a:xfrm>
            <a:off x="7096475" y="4346412"/>
            <a:ext cx="3929100" cy="136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“Like C++ but better”</a:t>
            </a:r>
            <a:endParaRPr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Me</a:t>
            </a:r>
            <a:endParaRPr/>
          </a:p>
        </p:txBody>
      </p:sp>
      <p:sp>
        <p:nvSpPr>
          <p:cNvPr id="1108" name="Google Shape;1108;p109"/>
          <p:cNvSpPr txBox="1"/>
          <p:nvPr>
            <p:ph idx="2" type="subTitle"/>
          </p:nvPr>
        </p:nvSpPr>
        <p:spPr>
          <a:xfrm>
            <a:off x="7096476" y="5452575"/>
            <a:ext cx="29823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09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high level</a:t>
            </a:r>
            <a:endParaRPr/>
          </a:p>
        </p:txBody>
      </p:sp>
      <p:sp>
        <p:nvSpPr>
          <p:cNvPr id="1110" name="Google Shape;1110;p109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Rust?</a:t>
            </a:r>
            <a:endParaRPr/>
          </a:p>
        </p:txBody>
      </p:sp>
      <p:sp>
        <p:nvSpPr>
          <p:cNvPr id="1111" name="Google Shape;1111;p109"/>
          <p:cNvSpPr txBox="1"/>
          <p:nvPr>
            <p:ph idx="4" type="body"/>
          </p:nvPr>
        </p:nvSpPr>
        <p:spPr>
          <a:xfrm>
            <a:off x="457200" y="3086100"/>
            <a:ext cx="5592900" cy="3870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Compiled language: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Harder/slower to write than Python, R, or JS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Compiles to machine code &amp; no runtime: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Just as fast as C/C++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Helpful compiler: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Prevents accidentally shooting yourself in the foot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Fine-grained control over memory usage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Requires more thought over how program runs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Can be used to build libraries for another language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Python, JavaScript (through WebAssembly), R, Go, C, C++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45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Data representation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XY, XYZ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Mixed types and GeometryCollection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Arrow for attributes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Wrappers of geo and GEOS algorithms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Pure-rust file format readers and writers: GeoJSON, FlatGeobuf, GeoParquet, WKB, WKT, CSV, Shapefile (soon)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Bindings to Python and JS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“geo traits” for zero-copy geo rust interop across crates (geo, GEOS, WKB)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86" name="Google Shape;1386;p145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Reusing existing optimized libraries</a:t>
            </a:r>
            <a:endParaRPr/>
          </a:p>
        </p:txBody>
      </p:sp>
      <p:sp>
        <p:nvSpPr>
          <p:cNvPr id="1387" name="Google Shape;1387;p145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geoarrow-rust</a:t>
            </a:r>
            <a:endParaRPr/>
          </a:p>
        </p:txBody>
      </p:sp>
      <p:pic>
        <p:nvPicPr>
          <p:cNvPr id="1388" name="Google Shape;138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503" y="152400"/>
            <a:ext cx="4580047" cy="581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46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easy for other developers</a:t>
            </a:r>
            <a:endParaRPr/>
          </a:p>
        </p:txBody>
      </p:sp>
      <p:sp>
        <p:nvSpPr>
          <p:cNvPr id="1394" name="Google Shape;1394;p146"/>
          <p:cNvSpPr txBox="1"/>
          <p:nvPr>
            <p:ph idx="1" type="body"/>
          </p:nvPr>
        </p:nvSpPr>
        <p:spPr>
          <a:xfrm>
            <a:off x="251450" y="2580125"/>
            <a:ext cx="64581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Two lines of code to wrap existing Rust function and export to Python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Manages zero-copy FFI for you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95" name="Google Shape;1395;p146"/>
          <p:cNvSpPr txBox="1"/>
          <p:nvPr>
            <p:ph idx="2" type="title"/>
          </p:nvPr>
        </p:nvSpPr>
        <p:spPr>
          <a:xfrm>
            <a:off x="457200" y="1897325"/>
            <a:ext cx="77952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yo3-arrow: Simple Python-Rust Arrow Interop</a:t>
            </a:r>
            <a:endParaRPr/>
          </a:p>
        </p:txBody>
      </p:sp>
      <p:pic>
        <p:nvPicPr>
          <p:cNvPr id="1396" name="Google Shape;139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225" y="3324400"/>
            <a:ext cx="9142726" cy="35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47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easy for other developers</a:t>
            </a:r>
            <a:endParaRPr/>
          </a:p>
        </p:txBody>
      </p:sp>
      <p:sp>
        <p:nvSpPr>
          <p:cNvPr id="1402" name="Google Shape;1402;p147"/>
          <p:cNvSpPr txBox="1"/>
          <p:nvPr>
            <p:ph idx="1" type="body"/>
          </p:nvPr>
        </p:nvSpPr>
        <p:spPr>
          <a:xfrm>
            <a:off x="457200" y="2580125"/>
            <a:ext cx="40920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Two lines of code to wrap existing Rust function and export to Python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Manages zero-copy GeoArrow FFI for you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03" name="Google Shape;1403;p147"/>
          <p:cNvSpPr txBox="1"/>
          <p:nvPr>
            <p:ph idx="2" type="title"/>
          </p:nvPr>
        </p:nvSpPr>
        <p:spPr>
          <a:xfrm>
            <a:off x="457200" y="1897325"/>
            <a:ext cx="91326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pyo3-geoarrow: Simple Python-Rust GeoArrow Interop</a:t>
            </a:r>
            <a:endParaRPr/>
          </a:p>
        </p:txBody>
      </p:sp>
      <p:pic>
        <p:nvPicPr>
          <p:cNvPr id="1404" name="Google Shape;140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2735"/>
            <a:ext cx="12188948" cy="184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48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48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49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Reusing existing optimized libraries</a:t>
            </a:r>
            <a:endParaRPr/>
          </a:p>
        </p:txBody>
      </p:sp>
      <p:sp>
        <p:nvSpPr>
          <p:cNvPr id="1416" name="Google Shape;1416;p149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Lonboard</a:t>
            </a:r>
            <a:endParaRPr/>
          </a:p>
        </p:txBody>
      </p:sp>
      <p:sp>
        <p:nvSpPr>
          <p:cNvPr id="1417" name="Google Shape;1417;p149"/>
          <p:cNvSpPr txBox="1"/>
          <p:nvPr>
            <p:ph idx="1" type="body"/>
          </p:nvPr>
        </p:nvSpPr>
        <p:spPr>
          <a:xfrm>
            <a:off x="457200" y="3429000"/>
            <a:ext cx="3642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Parquet files sent to the browser for smaller downloads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Uses Rust from JavaScript to parse Parquet files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418" name="Google Shape;141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480" y="2227588"/>
            <a:ext cx="8327301" cy="45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50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Reusing existing optimized libraries</a:t>
            </a:r>
            <a:endParaRPr/>
          </a:p>
        </p:txBody>
      </p:sp>
      <p:sp>
        <p:nvSpPr>
          <p:cNvPr id="1424" name="Google Shape;1424;p150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Overture data explorer</a:t>
            </a:r>
            <a:endParaRPr/>
          </a:p>
        </p:txBody>
      </p:sp>
      <p:sp>
        <p:nvSpPr>
          <p:cNvPr id="1425" name="Google Shape;1425;p150"/>
          <p:cNvSpPr txBox="1"/>
          <p:nvPr>
            <p:ph idx="1" type="body"/>
          </p:nvPr>
        </p:nvSpPr>
        <p:spPr>
          <a:xfrm>
            <a:off x="457200" y="3429000"/>
            <a:ext cx="3642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Fetches current viewport from 2.4-billion row dataset, straight from client to GeoParquet in the cloud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Uses geoarrow-</a:t>
            </a:r>
            <a:r>
              <a:rPr lang="en" sz="1400">
                <a:solidFill>
                  <a:schemeClr val="dk1"/>
                </a:solidFill>
              </a:rPr>
              <a:t>r</a:t>
            </a:r>
            <a:r>
              <a:rPr lang="en" sz="1400">
                <a:solidFill>
                  <a:schemeClr val="dk1"/>
                </a:solidFill>
              </a:rPr>
              <a:t>ust in Wasm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(PMTiles used for visualization)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426" name="Google Shape;142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410" y="152400"/>
            <a:ext cx="6217139" cy="5749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51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geoarrow-rust</a:t>
            </a:r>
            <a:endParaRPr/>
          </a:p>
        </p:txBody>
      </p:sp>
      <p:sp>
        <p:nvSpPr>
          <p:cNvPr id="1432" name="Google Shape;1432;p151"/>
          <p:cNvSpPr txBox="1"/>
          <p:nvPr>
            <p:ph idx="1" type="body"/>
          </p:nvPr>
        </p:nvSpPr>
        <p:spPr>
          <a:xfrm>
            <a:off x="457200" y="3429000"/>
            <a:ext cx="61224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GEOS operates only on scalars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Shapely in Python operates on arrays, </a:t>
            </a:r>
            <a:r>
              <a:rPr i="1" lang="en" sz="1400">
                <a:solidFill>
                  <a:schemeClr val="dk1"/>
                </a:solidFill>
              </a:rPr>
              <a:t>lots</a:t>
            </a:r>
            <a:r>
              <a:rPr lang="en" sz="1400">
                <a:solidFill>
                  <a:schemeClr val="dk1"/>
                </a:solidFill>
              </a:rPr>
              <a:t> of Python-specific code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GeoArrow-Rust: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Implement operations on arrays </a:t>
            </a:r>
            <a:r>
              <a:rPr i="1" lang="en" sz="1400">
                <a:solidFill>
                  <a:schemeClr val="dk1"/>
                </a:solidFill>
              </a:rPr>
              <a:t>once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Trivial bindings to Python, JS, R, etc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Connect to other Rust libraries like Polars, DataFusion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Early benchmarks: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2-5x faster than GDAL (pyogrio+arrow) at reading/writing (though doesn’t support arbitrary SQL)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“Explode” 450x faster than GeoPandas (special case)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33" name="Google Shape;1433;p151"/>
          <p:cNvSpPr txBox="1"/>
          <p:nvPr>
            <p:ph idx="2" type="title"/>
          </p:nvPr>
        </p:nvSpPr>
        <p:spPr>
          <a:xfrm>
            <a:off x="457199" y="1897325"/>
            <a:ext cx="57615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Vectorized geospatial operations</a:t>
            </a:r>
            <a:endParaRPr/>
          </a:p>
        </p:txBody>
      </p:sp>
      <p:pic>
        <p:nvPicPr>
          <p:cNvPr id="1434" name="Google Shape;1434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000" y="457200"/>
            <a:ext cx="5304550" cy="561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52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geoarrow-rust</a:t>
            </a:r>
            <a:endParaRPr/>
          </a:p>
        </p:txBody>
      </p:sp>
      <p:sp>
        <p:nvSpPr>
          <p:cNvPr id="1440" name="Google Shape;1440;p152"/>
          <p:cNvSpPr txBox="1"/>
          <p:nvPr>
            <p:ph idx="2" type="title"/>
          </p:nvPr>
        </p:nvSpPr>
        <p:spPr>
          <a:xfrm>
            <a:off x="457199" y="1897325"/>
            <a:ext cx="57615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 bindings for multiple languages</a:t>
            </a:r>
            <a:endParaRPr/>
          </a:p>
        </p:txBody>
      </p:sp>
      <p:pic>
        <p:nvPicPr>
          <p:cNvPr id="1441" name="Google Shape;1441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876" y="557963"/>
            <a:ext cx="5090026" cy="27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152"/>
          <p:cNvPicPr preferRelativeResize="0"/>
          <p:nvPr/>
        </p:nvPicPr>
        <p:blipFill rotWithShape="1">
          <a:blip r:embed="rId4">
            <a:alphaModFix/>
          </a:blip>
          <a:srcRect b="0" l="0" r="0" t="40109"/>
          <a:stretch/>
        </p:blipFill>
        <p:spPr>
          <a:xfrm>
            <a:off x="6579625" y="4034778"/>
            <a:ext cx="5304551" cy="155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52"/>
          <p:cNvSpPr txBox="1"/>
          <p:nvPr>
            <p:ph idx="1" type="body"/>
          </p:nvPr>
        </p:nvSpPr>
        <p:spPr>
          <a:xfrm>
            <a:off x="457200" y="3429000"/>
            <a:ext cx="61224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Write one core implementation, simple binding to many languages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44" name="Google Shape;1444;p152"/>
          <p:cNvSpPr txBox="1"/>
          <p:nvPr/>
        </p:nvSpPr>
        <p:spPr>
          <a:xfrm>
            <a:off x="7267338" y="3358650"/>
            <a:ext cx="3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read_flatgeobuf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implementation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5" name="Google Shape;1445;p152"/>
          <p:cNvSpPr txBox="1"/>
          <p:nvPr/>
        </p:nvSpPr>
        <p:spPr>
          <a:xfrm>
            <a:off x="7267325" y="5593305"/>
            <a:ext cx="39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read_flatgeobuf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implementation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53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Reusing existing optimized libraries</a:t>
            </a:r>
            <a:endParaRPr/>
          </a:p>
        </p:txBody>
      </p:sp>
      <p:sp>
        <p:nvSpPr>
          <p:cNvPr id="1451" name="Google Shape;1451;p153"/>
          <p:cNvSpPr txBox="1"/>
          <p:nvPr>
            <p:ph idx="1" type="body"/>
          </p:nvPr>
        </p:nvSpPr>
        <p:spPr>
          <a:xfrm>
            <a:off x="457200" y="3429000"/>
            <a:ext cx="61224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Port of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flatbush</a:t>
            </a:r>
            <a:r>
              <a:rPr lang="en" sz="1400">
                <a:solidFill>
                  <a:schemeClr val="dk1"/>
                </a:solidFill>
              </a:rPr>
              <a:t> JS library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Among the fastest spatial index implementation in Rust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2x faster to create than most popular (dynamic) library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Share spatial index between Rust and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@mourner</a:t>
            </a:r>
            <a:r>
              <a:rPr lang="en" sz="1400">
                <a:solidFill>
                  <a:schemeClr val="dk1"/>
                </a:solidFill>
              </a:rPr>
              <a:t>’s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flatbush</a:t>
            </a:r>
            <a:r>
              <a:rPr lang="en" sz="1400">
                <a:solidFill>
                  <a:schemeClr val="dk1"/>
                </a:solidFill>
              </a:rPr>
              <a:t> for free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Fast spatial joins in the browser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52" name="Google Shape;1452;p15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Zero-copy spatial indexes</a:t>
            </a:r>
            <a:endParaRPr/>
          </a:p>
        </p:txBody>
      </p:sp>
      <p:pic>
        <p:nvPicPr>
          <p:cNvPr id="1453" name="Google Shape;145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188" y="3429000"/>
            <a:ext cx="5256412" cy="34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500" y="97713"/>
            <a:ext cx="5209800" cy="346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54"/>
          <p:cNvSpPr txBox="1"/>
          <p:nvPr>
            <p:ph idx="2" type="subTitle"/>
          </p:nvPr>
        </p:nvSpPr>
        <p:spPr>
          <a:xfrm>
            <a:off x="7096476" y="5452575"/>
            <a:ext cx="2982300" cy="97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54"/>
          <p:cNvSpPr txBox="1"/>
          <p:nvPr>
            <p:ph idx="1" type="subTitle"/>
          </p:nvPr>
        </p:nvSpPr>
        <p:spPr>
          <a:xfrm>
            <a:off x="7096475" y="4346412"/>
            <a:ext cx="3929100" cy="136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Rust's power is as a complement, not a replacement, to higher-level languages</a:t>
            </a:r>
            <a:endParaRPr/>
          </a:p>
        </p:txBody>
      </p:sp>
      <p:sp>
        <p:nvSpPr>
          <p:cNvPr id="1461" name="Google Shape;1461;p154"/>
          <p:cNvSpPr txBox="1"/>
          <p:nvPr>
            <p:ph type="title"/>
          </p:nvPr>
        </p:nvSpPr>
        <p:spPr>
          <a:xfrm>
            <a:off x="457203" y="1577663"/>
            <a:ext cx="27036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high level</a:t>
            </a:r>
            <a:endParaRPr/>
          </a:p>
        </p:txBody>
      </p:sp>
      <p:sp>
        <p:nvSpPr>
          <p:cNvPr id="1462" name="Google Shape;1462;p154"/>
          <p:cNvSpPr txBox="1"/>
          <p:nvPr>
            <p:ph idx="3" type="title"/>
          </p:nvPr>
        </p:nvSpPr>
        <p:spPr>
          <a:xfrm>
            <a:off x="457203" y="188367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63" name="Google Shape;1463;p154"/>
          <p:cNvSpPr txBox="1"/>
          <p:nvPr>
            <p:ph idx="4" type="body"/>
          </p:nvPr>
        </p:nvSpPr>
        <p:spPr>
          <a:xfrm>
            <a:off x="457200" y="3086100"/>
            <a:ext cx="5592900" cy="262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“Considering Rust” </a:t>
            </a:r>
            <a:r>
              <a:rPr b="1" i="1" lang="en" sz="1400">
                <a:solidFill>
                  <a:schemeClr val="dk1"/>
                </a:solidFill>
              </a:rPr>
              <a:t>highly recommended</a:t>
            </a:r>
            <a:r>
              <a:rPr lang="en" sz="1400">
                <a:solidFill>
                  <a:schemeClr val="dk1"/>
                </a:solidFill>
              </a:rPr>
              <a:t> 1 hour, no code, outlines pros/cons of Rust. </a:t>
            </a: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https://www.youtube.com/watch?v=DnT-LUQgc7s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The Rust Programming Language Book (Free online </a:t>
            </a: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https://doc.rust-lang.org/book/</a:t>
            </a:r>
            <a:r>
              <a:rPr lang="en" sz="1400">
                <a:solidFill>
                  <a:schemeClr val="dk1"/>
                </a:solidFill>
              </a:rPr>
              <a:t> 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Rust for Rustaceans Book (intermediate book after above)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PyO3 user guide </a:t>
            </a:r>
            <a:r>
              <a:rPr lang="en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https://pyo3.rs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Rust WebAssembly Guide </a:t>
            </a:r>
            <a:r>
              <a:rPr lang="en" sz="14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https://rustwasm.github.io/book/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Ask me!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0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10"/>
          <p:cNvSpPr txBox="1"/>
          <p:nvPr>
            <p:ph type="title"/>
          </p:nvPr>
        </p:nvSpPr>
        <p:spPr>
          <a:xfrm>
            <a:off x="457200" y="1828800"/>
            <a:ext cx="55290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I decide to learn Rust?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1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11"/>
          <p:cNvSpPr txBox="1"/>
          <p:nvPr>
            <p:ph type="title"/>
          </p:nvPr>
        </p:nvSpPr>
        <p:spPr>
          <a:xfrm>
            <a:off x="457200" y="1828800"/>
            <a:ext cx="105768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Because I love Python and JavaScript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2"/>
          <p:cNvSpPr txBox="1"/>
          <p:nvPr>
            <p:ph idx="1" type="subTitle"/>
          </p:nvPr>
        </p:nvSpPr>
        <p:spPr>
          <a:xfrm>
            <a:off x="457201" y="4375933"/>
            <a:ext cx="48528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12"/>
          <p:cNvSpPr txBox="1"/>
          <p:nvPr>
            <p:ph type="title"/>
          </p:nvPr>
        </p:nvSpPr>
        <p:spPr>
          <a:xfrm>
            <a:off x="457200" y="1828800"/>
            <a:ext cx="10576800" cy="1542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Because I love Python and JavaScript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(yes, really)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3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135" name="Google Shape;1135;p113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matters</a:t>
            </a:r>
            <a:endParaRPr/>
          </a:p>
        </p:txBody>
      </p:sp>
      <p:sp>
        <p:nvSpPr>
          <p:cNvPr id="1136" name="Google Shape;1136;p113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287" y="2580125"/>
            <a:ext cx="5349376" cy="42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675" y="51475"/>
            <a:ext cx="5449498" cy="43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4"/>
          <p:cNvSpPr txBox="1"/>
          <p:nvPr>
            <p:ph type="title"/>
          </p:nvPr>
        </p:nvSpPr>
        <p:spPr>
          <a:xfrm>
            <a:off x="457192" y="1591325"/>
            <a:ext cx="49923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the browser are accessible to the broadest audience</a:t>
            </a:r>
            <a:endParaRPr/>
          </a:p>
        </p:txBody>
      </p:sp>
      <p:sp>
        <p:nvSpPr>
          <p:cNvPr id="1144" name="Google Shape;1144;p114"/>
          <p:cNvSpPr txBox="1"/>
          <p:nvPr>
            <p:ph idx="2" type="title"/>
          </p:nvPr>
        </p:nvSpPr>
        <p:spPr>
          <a:xfrm>
            <a:off x="457210" y="1897325"/>
            <a:ext cx="5209800" cy="68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matters</a:t>
            </a:r>
            <a:endParaRPr/>
          </a:p>
        </p:txBody>
      </p:sp>
      <p:sp>
        <p:nvSpPr>
          <p:cNvPr id="1145" name="Google Shape;1145;p114"/>
          <p:cNvSpPr txBox="1"/>
          <p:nvPr>
            <p:ph idx="1" type="body"/>
          </p:nvPr>
        </p:nvSpPr>
        <p:spPr>
          <a:xfrm>
            <a:off x="457203" y="3429000"/>
            <a:ext cx="6846900" cy="2147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824" y="464788"/>
            <a:ext cx="6587049" cy="524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